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4" r:id="rId1"/>
  </p:sldMasterIdLst>
  <p:notesMasterIdLst>
    <p:notesMasterId r:id="rId27"/>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5143500" type="screen16x9"/>
  <p:notesSz cx="6858000" cy="9144000"/>
  <p:embeddedFontLst>
    <p:embeddedFont>
      <p:font typeface="Allerta Stencil" panose="020B0604020202020204" charset="0"/>
      <p:regular r:id="rId28"/>
    </p:embeddedFont>
    <p:embeddedFont>
      <p:font typeface="Bebas Neue" panose="020B0606020202050201" pitchFamily="34" charset="0"/>
      <p:regular r:id="rId29"/>
    </p:embeddedFont>
    <p:embeddedFont>
      <p:font typeface="Geo" panose="020B0604020202020204"/>
      <p:regular r:id="rId30"/>
      <p:italic r:id="rId31"/>
    </p:embeddedFont>
    <p:embeddedFont>
      <p:font typeface="Georgia" panose="02040502050405020303" pitchFamily="18" charset="0"/>
      <p:regular r:id="rId32"/>
      <p:bold r:id="rId33"/>
      <p:italic r:id="rId34"/>
      <p:boldItalic r:id="rId35"/>
    </p:embeddedFont>
    <p:embeddedFont>
      <p:font typeface="Lexend Mega" panose="020B0604020202020204" charset="0"/>
      <p:regular r:id="rId36"/>
      <p:bold r:id="rId37"/>
    </p:embeddedFont>
    <p:embeddedFont>
      <p:font typeface="Lexend Mega ExtraBold" panose="020B0604020202020204" charset="0"/>
      <p:bold r:id="rId38"/>
    </p:embeddedFont>
    <p:embeddedFont>
      <p:font typeface="Open Sans" panose="020B0606030504020204" pitchFamily="3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4995">
          <p15:clr>
            <a:srgbClr val="9AA0A6"/>
          </p15:clr>
        </p15:guide>
        <p15:guide id="2" orient="horz" pos="162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E54868E-5F2D-ADB8-F068-F278290BEB81}" name="Jon Wilson" initials="JW" userId="S-1-5-21-2442943486-1608156652-3075359385-1139" providerId="AD"/>
  <p188:author id="{06FAD9A7-AF32-2C89-AD16-9DC6EEAF7592}" name="Elise Huerta" initials="EH" userId="Elise Huert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70460" autoAdjust="0"/>
  </p:normalViewPr>
  <p:slideViewPr>
    <p:cSldViewPr snapToGrid="0">
      <p:cViewPr varScale="1">
        <p:scale>
          <a:sx n="103" d="100"/>
          <a:sy n="103" d="100"/>
        </p:scale>
        <p:origin x="1854" y="96"/>
      </p:cViewPr>
      <p:guideLst>
        <p:guide pos="4995"/>
        <p:guide orient="horz" pos="16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font" Target="fonts/font15.fntdata"/><Relationship Id="rId47"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chineseposters.net/themes/soviet-union"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chineseposters.net/themes/foreign-imperialists" TargetMode="External"/><Relationship Id="rId5" Type="http://schemas.openxmlformats.org/officeDocument/2006/relationships/hyperlink" Target="https://chineseposters.net/themes/taiwan-liberation" TargetMode="External"/><Relationship Id="rId4" Type="http://schemas.openxmlformats.org/officeDocument/2006/relationships/hyperlink" Target="https://chineseposters.net/themes/first-five-year-plan"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chineseposters.net/themes/cultural-revolution-campaigns"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chineseposters.net/themes/mao-aluminum"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chineseposters.net/themes/cultural-revolution-campaigns"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s://chineseposters.net/themes/cultural-revolution-campaigns" TargetMode="External"/><Relationship Id="rId3" Type="http://schemas.openxmlformats.org/officeDocument/2006/relationships/hyperlink" Target="https://chineseposters.net/themes/soviet-union" TargetMode="External"/><Relationship Id="rId7" Type="http://schemas.openxmlformats.org/officeDocument/2006/relationships/hyperlink" Target="https://chineseposters.net/themes/shanghai"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chineseposters.net/themes/chenyun" TargetMode="External"/><Relationship Id="rId5" Type="http://schemas.openxmlformats.org/officeDocument/2006/relationships/hyperlink" Target="https://chineseposters.net/themes/dengxiaoping" TargetMode="External"/><Relationship Id="rId4" Type="http://schemas.openxmlformats.org/officeDocument/2006/relationships/hyperlink" Target="https://chineseposters.net/themes/liushaoqi"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chineseposters.net/themes/cultural-revolution-campaigns"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s://chineseposters.net/themes/mao-thought" TargetMode="External"/><Relationship Id="rId5" Type="http://schemas.openxmlformats.org/officeDocument/2006/relationships/hyperlink" Target="https://chineseposters.net/themes/linbiao" TargetMode="External"/><Relationship Id="rId4" Type="http://schemas.openxmlformats.org/officeDocument/2006/relationships/hyperlink" Target="https://chineseposters.net/themes/pla" TargetMode="Externa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s://chineseposters.net/themes/ouyanghai" TargetMode="External"/><Relationship Id="rId3" Type="http://schemas.openxmlformats.org/officeDocument/2006/relationships/hyperlink" Target="https://chineseposters.net/themes/pla" TargetMode="External"/><Relationship Id="rId7" Type="http://schemas.openxmlformats.org/officeDocument/2006/relationships/hyperlink" Target="https://chineseposters.net/themes/dongcunrui"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chineseposters.net/themes/wangjie" TargetMode="External"/><Relationship Id="rId5" Type="http://schemas.openxmlformats.org/officeDocument/2006/relationships/hyperlink" Target="https://chineseposters.net/themes/leifeng" TargetMode="External"/><Relationship Id="rId4" Type="http://schemas.openxmlformats.org/officeDocument/2006/relationships/hyperlink" Target="https://chineseposters.net/themes/models"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chineseposters.net/themes/cultural-revolution-campaigns" TargetMode="External"/><Relationship Id="rId2" Type="http://schemas.openxmlformats.org/officeDocument/2006/relationships/slide" Target="../slides/slide21.xml"/><Relationship Id="rId1" Type="http://schemas.openxmlformats.org/officeDocument/2006/relationships/notesMaster" Target="../notesMasters/notesMaster1.xml"/><Relationship Id="rId5" Type="http://schemas.openxmlformats.org/officeDocument/2006/relationships/hyperlink" Target="https://chineseposters.net/themes/chenyonggui" TargetMode="External"/><Relationship Id="rId4" Type="http://schemas.openxmlformats.org/officeDocument/2006/relationships/hyperlink" Target="https://chineseposters.net/themes/dazhai"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117367794f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117367794f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11715c32f3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11715c32f3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39490c811a9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3" name="Google Shape;333;g39490c811a9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9490c811a9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39490c811a9_0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50">
                <a:solidFill>
                  <a:schemeClr val="dk1"/>
                </a:solidFill>
                <a:highlight>
                  <a:srgbClr val="FFFFFF"/>
                </a:highlight>
                <a:latin typeface="Georgia"/>
                <a:ea typeface="Georgia"/>
                <a:cs typeface="Georgia"/>
                <a:sym typeface="Georgia"/>
              </a:rPr>
              <a:t>“a book of statements from speeches and writings by Mao Zedong, the former Chairman of the Chinese Communist Party, published from 1964 to about 1976 and widely distributed during the Cultural Revolution.”</a:t>
            </a:r>
            <a:endParaRPr sz="1200">
              <a:solidFill>
                <a:srgbClr val="141414"/>
              </a:solidFill>
              <a:highlight>
                <a:srgbClr val="FFFFFF"/>
              </a:highlight>
            </a:endParaRPr>
          </a:p>
          <a:p>
            <a:pPr marL="0" lvl="0" indent="0" algn="l" rtl="0">
              <a:spcBef>
                <a:spcPts val="0"/>
              </a:spcBef>
              <a:spcAft>
                <a:spcPts val="0"/>
              </a:spcAft>
              <a:buNone/>
            </a:pPr>
            <a:endParaRPr sz="1200">
              <a:solidFill>
                <a:srgbClr val="141414"/>
              </a:solidFill>
              <a:highlight>
                <a:srgbClr val="FFFFFF"/>
              </a:highlight>
            </a:endParaRPr>
          </a:p>
          <a:p>
            <a:pPr marL="0" lvl="0" indent="0" algn="l" rtl="0">
              <a:spcBef>
                <a:spcPts val="0"/>
              </a:spcBef>
              <a:spcAft>
                <a:spcPts val="0"/>
              </a:spcAft>
              <a:buNone/>
            </a:pPr>
            <a:r>
              <a:rPr lang="en" sz="1200">
                <a:solidFill>
                  <a:srgbClr val="141414"/>
                </a:solidFill>
                <a:highlight>
                  <a:srgbClr val="FFFFFF"/>
                </a:highlight>
              </a:rPr>
              <a:t>"Every Communist must grasp the truth: Political power grows out of the barrel of a gun."</a:t>
            </a:r>
            <a:endParaRPr sz="1200">
              <a:solidFill>
                <a:srgbClr val="141414"/>
              </a:solidFill>
              <a:highlight>
                <a:srgbClr val="FFFFFF"/>
              </a:highlight>
            </a:endParaRPr>
          </a:p>
          <a:p>
            <a:pPr marL="0" lvl="0" indent="0" algn="l" rtl="0">
              <a:spcBef>
                <a:spcPts val="0"/>
              </a:spcBef>
              <a:spcAft>
                <a:spcPts val="0"/>
              </a:spcAft>
              <a:buNone/>
            </a:pPr>
            <a:endParaRPr sz="1200">
              <a:solidFill>
                <a:srgbClr val="141414"/>
              </a:solidFill>
              <a:highlight>
                <a:srgbClr val="FFFFFF"/>
              </a:highlight>
            </a:endParaRPr>
          </a:p>
          <a:p>
            <a:pPr marL="0" lvl="0" indent="0" algn="l" rtl="0">
              <a:spcBef>
                <a:spcPts val="0"/>
              </a:spcBef>
              <a:spcAft>
                <a:spcPts val="0"/>
              </a:spcAft>
              <a:buNone/>
            </a:pPr>
            <a:endParaRPr sz="1200">
              <a:solidFill>
                <a:srgbClr val="141414"/>
              </a:solidFill>
              <a:highlight>
                <a:srgbClr val="FFFFFF"/>
              </a:highligh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113fcda18b5_1_3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113fcda18b5_1_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113fcda18b5_1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8" name="Google Shape;398;g113fcda18b5_1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113fcda18b5_1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113fcda18b5_1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11715c32f31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11715c32f31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113fcda18b5_1_2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9" name="Google Shape;479;g113fcda18b5_1_2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36901ab58b3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2" name="Google Shape;532;g36901ab58b3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1166d6b4d3d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1166d6b4d3d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36901ab58b3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36901ab58b3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50" dirty="0">
                <a:solidFill>
                  <a:srgbClr val="3A3A3A"/>
                </a:solidFill>
                <a:highlight>
                  <a:srgbClr val="FFFFFF"/>
                </a:highlight>
              </a:rPr>
              <a:t>The Chinese people were to go all out in a concerted effort to surpass England in 15 (or even less) years and to make the transition from socialism to communism at the same time, thereby leaving the </a:t>
            </a:r>
            <a:r>
              <a:rPr lang="en" sz="1150" dirty="0">
                <a:solidFill>
                  <a:srgbClr val="CB2400"/>
                </a:solidFill>
                <a:highlight>
                  <a:srgbClr val="FFFFFF"/>
                </a:highlight>
                <a:uFill>
                  <a:noFill/>
                </a:uFill>
                <a:hlinkClick r:id="rId3">
                  <a:extLst>
                    <a:ext uri="{A12FA001-AC4F-418D-AE19-62706E023703}">
                      <ahyp:hlinkClr xmlns:ahyp="http://schemas.microsoft.com/office/drawing/2018/hyperlinkcolor" val="tx"/>
                    </a:ext>
                  </a:extLst>
                </a:hlinkClick>
              </a:rPr>
              <a:t>Soviet Union</a:t>
            </a:r>
            <a:r>
              <a:rPr lang="en" sz="1150" dirty="0">
                <a:solidFill>
                  <a:srgbClr val="3A3A3A"/>
                </a:solidFill>
                <a:highlight>
                  <a:srgbClr val="FFFFFF"/>
                </a:highlight>
              </a:rPr>
              <a:t> far behind. That, at least, was the plan, which brought to an abrupt stop the earlier, more cautious attempts to sustain the speed of China’s recovery and further development by </a:t>
            </a:r>
            <a:r>
              <a:rPr lang="en" sz="1150" dirty="0">
                <a:solidFill>
                  <a:srgbClr val="CB2400"/>
                </a:solidFill>
                <a:highlight>
                  <a:srgbClr val="FFFFFF"/>
                </a:highlight>
                <a:uFill>
                  <a:noFill/>
                </a:uFill>
                <a:hlinkClick r:id="rId4">
                  <a:extLst>
                    <a:ext uri="{A12FA001-AC4F-418D-AE19-62706E023703}">
                      <ahyp:hlinkClr xmlns:ahyp="http://schemas.microsoft.com/office/drawing/2018/hyperlinkcolor" val="tx"/>
                    </a:ext>
                  </a:extLst>
                </a:hlinkClick>
              </a:rPr>
              <a:t>Five-Year Plans</a:t>
            </a:r>
            <a:r>
              <a:rPr lang="en" sz="1150" dirty="0">
                <a:solidFill>
                  <a:srgbClr val="3A3A3A"/>
                </a:solidFill>
                <a:highlight>
                  <a:srgbClr val="FFFFFF"/>
                </a:highlight>
              </a:rPr>
              <a:t>. The more radical members of the leadership tried to outdo each other with more and more unrealistic calls for "greater, faster, better, [and] cheaper" production. The characters for this call are emblazoned on the sails of the ship in the poster below. The poster also tries to impress on the population how all this will improve their welfare, as opposed to that of the </a:t>
            </a:r>
            <a:r>
              <a:rPr lang="en" sz="1150" dirty="0">
                <a:solidFill>
                  <a:srgbClr val="CB2400"/>
                </a:solidFill>
                <a:highlight>
                  <a:srgbClr val="FFFFFF"/>
                </a:highlight>
                <a:uFill>
                  <a:noFill/>
                </a:uFill>
                <a:hlinkClick r:id="rId5">
                  <a:extLst>
                    <a:ext uri="{A12FA001-AC4F-418D-AE19-62706E023703}">
                      <ahyp:hlinkClr xmlns:ahyp="http://schemas.microsoft.com/office/drawing/2018/hyperlinkcolor" val="tx"/>
                    </a:ext>
                  </a:extLst>
                </a:hlinkClick>
              </a:rPr>
              <a:t>Taiwanese</a:t>
            </a:r>
            <a:r>
              <a:rPr lang="en" sz="1150" dirty="0">
                <a:solidFill>
                  <a:srgbClr val="3A3A3A"/>
                </a:solidFill>
                <a:highlight>
                  <a:srgbClr val="FFFFFF"/>
                </a:highlight>
              </a:rPr>
              <a:t>, who are shown in the right-hand corner as suffering under the GMD-regime and the presence of </a:t>
            </a:r>
            <a:r>
              <a:rPr lang="en" sz="1150" dirty="0">
                <a:solidFill>
                  <a:srgbClr val="CB2400"/>
                </a:solidFill>
                <a:highlight>
                  <a:srgbClr val="FFFFFF"/>
                </a:highlight>
                <a:uFill>
                  <a:noFill/>
                </a:uFill>
                <a:hlinkClick r:id="rId6">
                  <a:extLst>
                    <a:ext uri="{A12FA001-AC4F-418D-AE19-62706E023703}">
                      <ahyp:hlinkClr xmlns:ahyp="http://schemas.microsoft.com/office/drawing/2018/hyperlinkcolor" val="tx"/>
                    </a:ext>
                  </a:extLst>
                </a:hlinkClick>
              </a:rPr>
              <a:t>Americans</a:t>
            </a:r>
            <a:r>
              <a:rPr lang="en" sz="1150" dirty="0">
                <a:solidFill>
                  <a:srgbClr val="3A3A3A"/>
                </a:solidFill>
                <a:highlight>
                  <a:srgbClr val="FFFFFF"/>
                </a:highlight>
              </a:rPr>
              <a:t>.</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36901ab58b3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36901ab58b3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50" dirty="0">
                <a:solidFill>
                  <a:srgbClr val="3A3A3A"/>
                </a:solidFill>
                <a:highlight>
                  <a:srgbClr val="FFFFFF"/>
                </a:highlight>
              </a:rPr>
              <a:t>In the countryside, the various forms of rural cooperatives were merged into huge people’s communes. Rural life was completely collectivized, including mess halls where free food was supplied. Due to the excessive zeal of local officials, who were whipped up in the general atmosphere of enthusiasm while at the same time afraid to be branded as laggards, production figures that were unrealistic to begin with, were fixed higher and higher. Moreover, because everybody was involved in the battle to produce steel, labor power was lacking to bring in the harvests. If these amounts of food really could have been harvested, as the enthusiastic reports had promised, "communism was just around the corner", as the general belief in the autumn of 1958 seemed to be.</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36901ab58b3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 name="Google Shape;610;g36901ab58b3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50" dirty="0">
                <a:solidFill>
                  <a:srgbClr val="3A3A3A"/>
                </a:solidFill>
                <a:highlight>
                  <a:srgbClr val="FFFFFF"/>
                </a:highlight>
              </a:rPr>
              <a:t>If the conditions in China turned from bad to worse from 1958 onwards, with the famine that resulted from the Great Leap as the nadir, how did the propaganda apparatus deal with this situation? It showed abundance.</a:t>
            </a:r>
            <a:endParaRPr sz="1150" dirty="0">
              <a:solidFill>
                <a:srgbClr val="3A3A3A"/>
              </a:solidFill>
              <a:highlight>
                <a:srgbClr val="FFFFFF"/>
              </a:highlight>
            </a:endParaRPr>
          </a:p>
          <a:p>
            <a:pPr marL="0" lvl="0" indent="0" algn="l" rtl="0">
              <a:spcBef>
                <a:spcPts val="0"/>
              </a:spcBef>
              <a:spcAft>
                <a:spcPts val="0"/>
              </a:spcAft>
              <a:buNone/>
            </a:pPr>
            <a:r>
              <a:rPr lang="en" sz="1150" dirty="0">
                <a:solidFill>
                  <a:srgbClr val="3A3A3A"/>
                </a:solidFill>
                <a:highlight>
                  <a:srgbClr val="FFFFFF"/>
                </a:highlight>
              </a:rPr>
              <a:t>One of the essential aspects of propaganda is that it should reflect reality, while at the same time providing an optimistic outlook of what lies ahead. The posters below, all published in 1960, belied what actually had been taking place and continued to provide a surreal picture of life.</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g39490c811a9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8" name="Google Shape;618;g39490c811a9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50" dirty="0">
                <a:solidFill>
                  <a:srgbClr val="3A3A3A"/>
                </a:solidFill>
                <a:highlight>
                  <a:srgbClr val="FFFFFF"/>
                </a:highlight>
              </a:rPr>
              <a:t>As the </a:t>
            </a:r>
            <a:r>
              <a:rPr lang="en" sz="1150" dirty="0">
                <a:solidFill>
                  <a:srgbClr val="CB2400"/>
                </a:solidFill>
                <a:highlight>
                  <a:srgbClr val="FFFFFF"/>
                </a:highlight>
                <a:uFill>
                  <a:noFill/>
                </a:uFill>
                <a:hlinkClick r:id="rId3">
                  <a:extLst>
                    <a:ext uri="{A12FA001-AC4F-418D-AE19-62706E023703}">
                      <ahyp:hlinkClr xmlns:ahyp="http://schemas.microsoft.com/office/drawing/2018/hyperlinkcolor" val="tx"/>
                    </a:ext>
                  </a:extLst>
                </a:hlinkClick>
              </a:rPr>
              <a:t>Cultural Revolution</a:t>
            </a:r>
            <a:r>
              <a:rPr lang="en" sz="1150" dirty="0">
                <a:solidFill>
                  <a:srgbClr val="3A3A3A"/>
                </a:solidFill>
                <a:highlight>
                  <a:srgbClr val="FFFFFF"/>
                </a:highlight>
              </a:rPr>
              <a:t> unfolded, Mao became a regular presence in every home, either in the form of his official portrait, or as a bust or other type of </a:t>
            </a:r>
            <a:r>
              <a:rPr lang="en" sz="1150" dirty="0">
                <a:solidFill>
                  <a:srgbClr val="CB2400"/>
                </a:solidFill>
                <a:highlight>
                  <a:srgbClr val="FFFFFF"/>
                </a:highlight>
                <a:uFill>
                  <a:noFill/>
                </a:uFill>
                <a:hlinkClick r:id="rId4">
                  <a:extLst>
                    <a:ext uri="{A12FA001-AC4F-418D-AE19-62706E023703}">
                      <ahyp:hlinkClr xmlns:ahyp="http://schemas.microsoft.com/office/drawing/2018/hyperlinkcolor" val="tx"/>
                    </a:ext>
                  </a:extLst>
                </a:hlinkClick>
              </a:rPr>
              <a:t>statue</a:t>
            </a:r>
            <a:r>
              <a:rPr lang="en" sz="1150" dirty="0">
                <a:solidFill>
                  <a:srgbClr val="3A3A3A"/>
                </a:solidFill>
                <a:highlight>
                  <a:srgbClr val="FFFFFF"/>
                </a:highlight>
              </a:rPr>
              <a:t>. Not having the Mao portrait on display indicated an apparent unwillingness to go with the revolutionary flow of the moment, or even a counter-revolutionary outlook, and refuted the central role Mao played not only in politics, but in the day-to-day affairs of the people as well. The formal portrait often occupied the central place on the family altar, or at least the spot where that altar had been located before it had been demolished by Red Guards in the early days of the </a:t>
            </a:r>
            <a:r>
              <a:rPr lang="en" sz="1150" dirty="0">
                <a:solidFill>
                  <a:srgbClr val="CB2400"/>
                </a:solidFill>
                <a:highlight>
                  <a:srgbClr val="FFFFFF"/>
                </a:highlight>
                <a:uFill>
                  <a:noFill/>
                </a:uFill>
                <a:hlinkClick r:id="rId3">
                  <a:extLst>
                    <a:ext uri="{A12FA001-AC4F-418D-AE19-62706E023703}">
                      <ahyp:hlinkClr xmlns:ahyp="http://schemas.microsoft.com/office/drawing/2018/hyperlinkcolor" val="tx"/>
                    </a:ext>
                  </a:extLst>
                </a:hlinkClick>
              </a:rPr>
              <a:t>Cultural Revolution</a:t>
            </a:r>
            <a:r>
              <a:rPr lang="en" sz="1150" dirty="0">
                <a:solidFill>
                  <a:srgbClr val="3A3A3A"/>
                </a:solidFill>
                <a:highlight>
                  <a:srgbClr val="FFFFFF"/>
                </a:highlight>
              </a:rPr>
              <a:t>. This added to the already god-like stature of Mao as it was created in propaganda posters.</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39490c811a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6" name="Google Shape;626;g39490c811a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50" dirty="0">
                <a:solidFill>
                  <a:srgbClr val="3A3A3A"/>
                </a:solidFill>
                <a:highlight>
                  <a:srgbClr val="FFFFFF"/>
                </a:highlight>
              </a:rPr>
              <a:t>As the the Great Leader, Mao came to dominate propaganda art of the first half of the </a:t>
            </a:r>
            <a:r>
              <a:rPr lang="en" sz="1150" dirty="0">
                <a:solidFill>
                  <a:srgbClr val="CB2400"/>
                </a:solidFill>
                <a:highlight>
                  <a:srgbClr val="FFFFFF"/>
                </a:highlight>
                <a:uFill>
                  <a:noFill/>
                </a:uFill>
                <a:hlinkClick r:id="rId3">
                  <a:extLst>
                    <a:ext uri="{A12FA001-AC4F-418D-AE19-62706E023703}">
                      <ahyp:hlinkClr xmlns:ahyp="http://schemas.microsoft.com/office/drawing/2018/hyperlinkcolor" val="tx"/>
                    </a:ext>
                  </a:extLst>
                </a:hlinkClick>
              </a:rPr>
              <a:t>Cultural Revolution</a:t>
            </a:r>
            <a:r>
              <a:rPr lang="en" sz="1150" dirty="0">
                <a:solidFill>
                  <a:srgbClr val="3A3A3A"/>
                </a:solidFill>
                <a:highlight>
                  <a:srgbClr val="FFFFFF"/>
                </a:highlight>
              </a:rPr>
              <a:t>. His image was considered more important than the occasion for which a particular work of propaganda art was designed: in a number of cases, identical posters dedicated to Mao were published in different years bearing different slogans, i.e., serving different propaganda causes. “Mao as the Sun”</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g36901ab58b3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4" name="Google Shape;634;g36901ab58b3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50" dirty="0">
                <a:solidFill>
                  <a:srgbClr val="3A3A3A"/>
                </a:solidFill>
                <a:highlight>
                  <a:srgbClr val="FFFFFF"/>
                </a:highlight>
              </a:rPr>
              <a:t>Moreover, as a result of the break-up of the relations with the </a:t>
            </a:r>
            <a:r>
              <a:rPr lang="en" sz="1150" dirty="0">
                <a:solidFill>
                  <a:srgbClr val="CB2400"/>
                </a:solidFill>
                <a:highlight>
                  <a:srgbClr val="FFFFFF"/>
                </a:highlight>
                <a:uFill>
                  <a:noFill/>
                </a:uFill>
                <a:hlinkClick r:id="rId3">
                  <a:extLst>
                    <a:ext uri="{A12FA001-AC4F-418D-AE19-62706E023703}">
                      <ahyp:hlinkClr xmlns:ahyp="http://schemas.microsoft.com/office/drawing/2018/hyperlinkcolor" val="tx"/>
                    </a:ext>
                  </a:extLst>
                </a:hlinkClick>
              </a:rPr>
              <a:t>Soviet Union</a:t>
            </a:r>
            <a:r>
              <a:rPr lang="en" sz="1150" dirty="0">
                <a:solidFill>
                  <a:srgbClr val="3A3A3A"/>
                </a:solidFill>
                <a:highlight>
                  <a:srgbClr val="FFFFFF"/>
                </a:highlight>
              </a:rPr>
              <a:t>, China was confronted with total economic collapse. The readjustment of the economy started in 1961, and took place under the leadership of </a:t>
            </a:r>
            <a:r>
              <a:rPr lang="en" sz="1150" dirty="0">
                <a:solidFill>
                  <a:srgbClr val="CB2400"/>
                </a:solidFill>
                <a:highlight>
                  <a:srgbClr val="FFFFFF"/>
                </a:highlight>
                <a:uFill>
                  <a:noFill/>
                </a:uFill>
                <a:hlinkClick r:id="rId4">
                  <a:extLst>
                    <a:ext uri="{A12FA001-AC4F-418D-AE19-62706E023703}">
                      <ahyp:hlinkClr xmlns:ahyp="http://schemas.microsoft.com/office/drawing/2018/hyperlinkcolor" val="tx"/>
                    </a:ext>
                  </a:extLst>
                </a:hlinkClick>
              </a:rPr>
              <a:t>Liu Shaoqi</a:t>
            </a:r>
            <a:r>
              <a:rPr lang="en" sz="1150" dirty="0">
                <a:solidFill>
                  <a:srgbClr val="3A3A3A"/>
                </a:solidFill>
                <a:highlight>
                  <a:srgbClr val="FFFFFF"/>
                </a:highlight>
              </a:rPr>
              <a:t>, </a:t>
            </a:r>
            <a:r>
              <a:rPr lang="en" sz="1150" dirty="0">
                <a:solidFill>
                  <a:srgbClr val="CB2400"/>
                </a:solidFill>
                <a:highlight>
                  <a:srgbClr val="FFFFFF"/>
                </a:highlight>
                <a:uFill>
                  <a:noFill/>
                </a:uFill>
                <a:hlinkClick r:id="rId5">
                  <a:extLst>
                    <a:ext uri="{A12FA001-AC4F-418D-AE19-62706E023703}">
                      <ahyp:hlinkClr xmlns:ahyp="http://schemas.microsoft.com/office/drawing/2018/hyperlinkcolor" val="tx"/>
                    </a:ext>
                  </a:extLst>
                </a:hlinkClick>
              </a:rPr>
              <a:t>Deng Xiaoping</a:t>
            </a:r>
            <a:r>
              <a:rPr lang="en" sz="1150" dirty="0">
                <a:solidFill>
                  <a:srgbClr val="3A3A3A"/>
                </a:solidFill>
                <a:highlight>
                  <a:srgbClr val="FFFFFF"/>
                </a:highlight>
              </a:rPr>
              <a:t>, </a:t>
            </a:r>
            <a:r>
              <a:rPr lang="en" sz="1150" dirty="0">
                <a:solidFill>
                  <a:srgbClr val="CB2400"/>
                </a:solidFill>
                <a:highlight>
                  <a:srgbClr val="FFFFFF"/>
                </a:highlight>
                <a:uFill>
                  <a:noFill/>
                </a:uFill>
                <a:hlinkClick r:id="rId6">
                  <a:extLst>
                    <a:ext uri="{A12FA001-AC4F-418D-AE19-62706E023703}">
                      <ahyp:hlinkClr xmlns:ahyp="http://schemas.microsoft.com/office/drawing/2018/hyperlinkcolor" val="tx"/>
                    </a:ext>
                  </a:extLst>
                </a:hlinkClick>
              </a:rPr>
              <a:t>Chen Yun</a:t>
            </a:r>
            <a:r>
              <a:rPr lang="en" sz="1150" dirty="0">
                <a:solidFill>
                  <a:srgbClr val="3A3A3A"/>
                </a:solidFill>
                <a:highlight>
                  <a:srgbClr val="FFFFFF"/>
                </a:highlight>
              </a:rPr>
              <a:t> and others. During the Seven Thousand Cadres Conference (</a:t>
            </a:r>
            <a:r>
              <a:rPr lang="en" sz="1150" dirty="0" err="1">
                <a:solidFill>
                  <a:srgbClr val="3A3A3A"/>
                </a:solidFill>
                <a:highlight>
                  <a:srgbClr val="FFFFFF"/>
                </a:highlight>
              </a:rPr>
              <a:t>七千人大会</a:t>
            </a:r>
            <a:r>
              <a:rPr lang="en" sz="1150" dirty="0">
                <a:solidFill>
                  <a:srgbClr val="3A3A3A"/>
                </a:solidFill>
                <a:highlight>
                  <a:srgbClr val="FFFFFF"/>
                </a:highlight>
              </a:rPr>
              <a:t>) in Beijing in 1962, when Party officials gathered from late January to early February, and discussed the disastrous famines of the Great Leap Forward that began in 1958, Mao made a self-criticism and then took a step back from power, withdrawing to </a:t>
            </a:r>
            <a:r>
              <a:rPr lang="en" sz="1150" dirty="0">
                <a:solidFill>
                  <a:srgbClr val="CB2400"/>
                </a:solidFill>
                <a:highlight>
                  <a:srgbClr val="FFFFFF"/>
                </a:highlight>
                <a:uFill>
                  <a:noFill/>
                </a:uFill>
                <a:hlinkClick r:id="rId7">
                  <a:extLst>
                    <a:ext uri="{A12FA001-AC4F-418D-AE19-62706E023703}">
                      <ahyp:hlinkClr xmlns:ahyp="http://schemas.microsoft.com/office/drawing/2018/hyperlinkcolor" val="tx"/>
                    </a:ext>
                  </a:extLst>
                </a:hlinkClick>
              </a:rPr>
              <a:t>Shanghai</a:t>
            </a:r>
            <a:r>
              <a:rPr lang="en" sz="1150" dirty="0">
                <a:solidFill>
                  <a:srgbClr val="3A3A3A"/>
                </a:solidFill>
                <a:highlight>
                  <a:srgbClr val="FFFFFF"/>
                </a:highlight>
              </a:rPr>
              <a:t>. From there, he plotted his return to the pinnacle of power, which resulted in the </a:t>
            </a:r>
            <a:r>
              <a:rPr lang="en" sz="1150" dirty="0">
                <a:solidFill>
                  <a:srgbClr val="CB2400"/>
                </a:solidFill>
                <a:highlight>
                  <a:srgbClr val="FFFFFF"/>
                </a:highlight>
                <a:uFill>
                  <a:noFill/>
                </a:uFill>
                <a:hlinkClick r:id="rId8">
                  <a:extLst>
                    <a:ext uri="{A12FA001-AC4F-418D-AE19-62706E023703}">
                      <ahyp:hlinkClr xmlns:ahyp="http://schemas.microsoft.com/office/drawing/2018/hyperlinkcolor" val="tx"/>
                    </a:ext>
                  </a:extLst>
                </a:hlinkClick>
              </a:rPr>
              <a:t>Great Proletarian Cultural Revolution</a:t>
            </a:r>
            <a:r>
              <a:rPr lang="en" sz="1150" dirty="0">
                <a:solidFill>
                  <a:srgbClr val="3A3A3A"/>
                </a:solidFill>
                <a:highlight>
                  <a:srgbClr val="FFFFFF"/>
                </a:highlight>
              </a:rPr>
              <a:t>.</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g39490c811a9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2" name="Google Shape;642;g39490c811a9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50" dirty="0">
                <a:solidFill>
                  <a:srgbClr val="3A3A3A"/>
                </a:solidFill>
                <a:highlight>
                  <a:srgbClr val="FFFFFF"/>
                </a:highlight>
              </a:rPr>
              <a:t>A big Red Guard with a big red hammer subdues a small man who is forced to wear a board with the text Capitalist roader holding power within the Party (</a:t>
            </a:r>
            <a:r>
              <a:rPr lang="en" sz="1150" dirty="0" err="1">
                <a:solidFill>
                  <a:srgbClr val="3A3A3A"/>
                </a:solidFill>
                <a:highlight>
                  <a:srgbClr val="FFFFFF"/>
                </a:highlight>
              </a:rPr>
              <a:t>党内走资本主义道路的当权派</a:t>
            </a:r>
            <a:r>
              <a:rPr lang="en" sz="1150" dirty="0">
                <a:solidFill>
                  <a:srgbClr val="3A3A3A"/>
                </a:solidFill>
                <a:highlight>
                  <a:srgbClr val="FFFFFF"/>
                </a:highlight>
              </a:rPr>
              <a:t>). The small text on the right, below the hammer: Rebellion is justified </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39490c811a9_0_1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0" name="Google Shape;650;g39490c811a9_0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50" dirty="0">
                <a:solidFill>
                  <a:srgbClr val="3A3A3A"/>
                </a:solidFill>
                <a:highlight>
                  <a:srgbClr val="FFFFFF"/>
                </a:highlight>
              </a:rPr>
              <a:t>In the early 1960s, and during the first phase of the </a:t>
            </a:r>
            <a:r>
              <a:rPr lang="en" sz="1150" dirty="0">
                <a:solidFill>
                  <a:srgbClr val="CB2400"/>
                </a:solidFill>
                <a:highlight>
                  <a:srgbClr val="FFFFFF"/>
                </a:highlight>
                <a:uFill>
                  <a:noFill/>
                </a:uFill>
                <a:hlinkClick r:id="rId3">
                  <a:extLst>
                    <a:ext uri="{A12FA001-AC4F-418D-AE19-62706E023703}">
                      <ahyp:hlinkClr xmlns:ahyp="http://schemas.microsoft.com/office/drawing/2018/hyperlinkcolor" val="tx"/>
                    </a:ext>
                  </a:extLst>
                </a:hlinkClick>
              </a:rPr>
              <a:t>Cultural Revolution</a:t>
            </a:r>
            <a:r>
              <a:rPr lang="en" sz="1150" dirty="0">
                <a:solidFill>
                  <a:srgbClr val="3A3A3A"/>
                </a:solidFill>
                <a:highlight>
                  <a:srgbClr val="FFFFFF"/>
                </a:highlight>
              </a:rPr>
              <a:t>, the </a:t>
            </a:r>
            <a:r>
              <a:rPr lang="en" sz="1150" dirty="0">
                <a:solidFill>
                  <a:srgbClr val="CB2400"/>
                </a:solidFill>
                <a:highlight>
                  <a:srgbClr val="FFFFFF"/>
                </a:highlight>
                <a:uFill>
                  <a:noFill/>
                </a:uFill>
                <a:hlinkClick r:id="rId4">
                  <a:extLst>
                    <a:ext uri="{A12FA001-AC4F-418D-AE19-62706E023703}">
                      <ahyp:hlinkClr xmlns:ahyp="http://schemas.microsoft.com/office/drawing/2018/hyperlinkcolor" val="tx"/>
                    </a:ext>
                  </a:extLst>
                </a:hlinkClick>
              </a:rPr>
              <a:t>PLA</a:t>
            </a:r>
            <a:r>
              <a:rPr lang="en" sz="1150" dirty="0">
                <a:solidFill>
                  <a:srgbClr val="3A3A3A"/>
                </a:solidFill>
                <a:highlight>
                  <a:srgbClr val="FFFFFF"/>
                </a:highlight>
              </a:rPr>
              <a:t> played a major role in the popularization of the Quotations. According to </a:t>
            </a:r>
            <a:r>
              <a:rPr lang="en" sz="1150" dirty="0">
                <a:solidFill>
                  <a:srgbClr val="CB2400"/>
                </a:solidFill>
                <a:highlight>
                  <a:srgbClr val="FFFFFF"/>
                </a:highlight>
                <a:uFill>
                  <a:noFill/>
                </a:uFill>
                <a:hlinkClick r:id="rId5">
                  <a:extLst>
                    <a:ext uri="{A12FA001-AC4F-418D-AE19-62706E023703}">
                      <ahyp:hlinkClr xmlns:ahyp="http://schemas.microsoft.com/office/drawing/2018/hyperlinkcolor" val="tx"/>
                    </a:ext>
                  </a:extLst>
                </a:hlinkClick>
              </a:rPr>
              <a:t>Lin</a:t>
            </a:r>
            <a:r>
              <a:rPr lang="en" sz="1150" dirty="0">
                <a:solidFill>
                  <a:srgbClr val="3A3A3A"/>
                </a:solidFill>
                <a:highlight>
                  <a:srgbClr val="FFFFFF"/>
                </a:highlight>
              </a:rPr>
              <a:t>, "Everything that Mao Zedong says is the truth; every statement he utters is worth 10,000 sentences." The more wide-spread the study of the book, the more devastating the effects that were ascribed to it. In 1960, </a:t>
            </a:r>
            <a:r>
              <a:rPr lang="en" sz="1150" dirty="0">
                <a:solidFill>
                  <a:srgbClr val="CB2400"/>
                </a:solidFill>
                <a:highlight>
                  <a:srgbClr val="FFFFFF"/>
                </a:highlight>
                <a:uFill>
                  <a:noFill/>
                </a:uFill>
                <a:hlinkClick r:id="rId6">
                  <a:extLst>
                    <a:ext uri="{A12FA001-AC4F-418D-AE19-62706E023703}">
                      <ahyp:hlinkClr xmlns:ahyp="http://schemas.microsoft.com/office/drawing/2018/hyperlinkcolor" val="tx"/>
                    </a:ext>
                  </a:extLst>
                </a:hlinkClick>
              </a:rPr>
              <a:t>Mao Thought</a:t>
            </a:r>
            <a:r>
              <a:rPr lang="en" sz="1150" dirty="0">
                <a:solidFill>
                  <a:srgbClr val="3A3A3A"/>
                </a:solidFill>
                <a:highlight>
                  <a:srgbClr val="FFFFFF"/>
                </a:highlight>
              </a:rPr>
              <a:t> was seen as an arrow aimed at the target of revolution; by 1965, the </a:t>
            </a:r>
            <a:r>
              <a:rPr lang="en" sz="1150" i="1" dirty="0">
                <a:solidFill>
                  <a:srgbClr val="3A3A3A"/>
                </a:solidFill>
                <a:highlight>
                  <a:srgbClr val="FFFFFF"/>
                </a:highlight>
              </a:rPr>
              <a:t>Quotations</a:t>
            </a:r>
            <a:r>
              <a:rPr lang="en" sz="1150" dirty="0">
                <a:solidFill>
                  <a:srgbClr val="3A3A3A"/>
                </a:solidFill>
                <a:highlight>
                  <a:srgbClr val="FFFFFF"/>
                </a:highlight>
              </a:rPr>
              <a:t> were seen as a mighty "ideological weapon" in the struggle against imperialism, revisionism and dogmatism. One year later, Mao Thought had grown into a "spiritual atom bomb" of infinite power.</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g39490c811a9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8" name="Google Shape;658;g39490c811a9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50">
                <a:solidFill>
                  <a:srgbClr val="3A3A3A"/>
                </a:solidFill>
                <a:highlight>
                  <a:srgbClr val="FFFFFF"/>
                </a:highlight>
              </a:rPr>
              <a:t>The </a:t>
            </a:r>
            <a:r>
              <a:rPr lang="en" sz="1150">
                <a:solidFill>
                  <a:srgbClr val="CB2400"/>
                </a:solidFill>
                <a:highlight>
                  <a:srgbClr val="FFFFFF"/>
                </a:highlight>
                <a:uFill>
                  <a:noFill/>
                </a:uFill>
                <a:hlinkClick r:id="rId3">
                  <a:extLst>
                    <a:ext uri="{A12FA001-AC4F-418D-AE19-62706E023703}">
                      <ahyp:hlinkClr xmlns:ahyp="http://schemas.microsoft.com/office/drawing/2018/hyperlinkcolor" val="tx"/>
                    </a:ext>
                  </a:extLst>
                </a:hlinkClick>
              </a:rPr>
              <a:t>PLA</a:t>
            </a:r>
            <a:r>
              <a:rPr lang="en" sz="1150">
                <a:solidFill>
                  <a:srgbClr val="3A3A3A"/>
                </a:solidFill>
                <a:highlight>
                  <a:srgbClr val="FFFFFF"/>
                </a:highlight>
              </a:rPr>
              <a:t> also supplied most of the </a:t>
            </a:r>
            <a:r>
              <a:rPr lang="en" sz="1150">
                <a:solidFill>
                  <a:srgbClr val="CB2400"/>
                </a:solidFill>
                <a:highlight>
                  <a:srgbClr val="FFFFFF"/>
                </a:highlight>
                <a:uFill>
                  <a:noFill/>
                </a:uFill>
                <a:hlinkClick r:id="rId4">
                  <a:extLst>
                    <a:ext uri="{A12FA001-AC4F-418D-AE19-62706E023703}">
                      <ahyp:hlinkClr xmlns:ahyp="http://schemas.microsoft.com/office/drawing/2018/hyperlinkcolor" val="tx"/>
                    </a:ext>
                  </a:extLst>
                </a:hlinkClick>
              </a:rPr>
              <a:t>behavioural models</a:t>
            </a:r>
            <a:r>
              <a:rPr lang="en" sz="1150">
                <a:solidFill>
                  <a:srgbClr val="3A3A3A"/>
                </a:solidFill>
                <a:highlight>
                  <a:srgbClr val="FFFFFF"/>
                </a:highlight>
              </a:rPr>
              <a:t> that embodied the "spirit of a screw" (</a:t>
            </a:r>
            <a:r>
              <a:rPr lang="en" sz="1150" i="1">
                <a:solidFill>
                  <a:srgbClr val="3A3A3A"/>
                </a:solidFill>
                <a:highlight>
                  <a:srgbClr val="FFFFFF"/>
                </a:highlight>
              </a:rPr>
              <a:t>luosiding jingshen</a:t>
            </a:r>
            <a:r>
              <a:rPr lang="en" sz="1150">
                <a:solidFill>
                  <a:srgbClr val="3A3A3A"/>
                </a:solidFill>
                <a:highlight>
                  <a:srgbClr val="FFFFFF"/>
                </a:highlight>
              </a:rPr>
              <a:t> 螺丝钉精神) by blindly following the instructions from the Party and/or superiors and attachment to the larger group. The best known of these were model soldiers as </a:t>
            </a:r>
            <a:r>
              <a:rPr lang="en" sz="1150">
                <a:solidFill>
                  <a:srgbClr val="CB2400"/>
                </a:solidFill>
                <a:highlight>
                  <a:srgbClr val="FFFFFF"/>
                </a:highlight>
                <a:uFill>
                  <a:noFill/>
                </a:uFill>
                <a:hlinkClick r:id="rId5">
                  <a:extLst>
                    <a:ext uri="{A12FA001-AC4F-418D-AE19-62706E023703}">
                      <ahyp:hlinkClr xmlns:ahyp="http://schemas.microsoft.com/office/drawing/2018/hyperlinkcolor" val="tx"/>
                    </a:ext>
                  </a:extLst>
                </a:hlinkClick>
              </a:rPr>
              <a:t>Lei Feng</a:t>
            </a:r>
            <a:r>
              <a:rPr lang="en" sz="1150">
                <a:solidFill>
                  <a:srgbClr val="3A3A3A"/>
                </a:solidFill>
                <a:highlight>
                  <a:srgbClr val="FFFFFF"/>
                </a:highlight>
              </a:rPr>
              <a:t>, </a:t>
            </a:r>
            <a:r>
              <a:rPr lang="en" sz="1150">
                <a:solidFill>
                  <a:srgbClr val="CB2400"/>
                </a:solidFill>
                <a:highlight>
                  <a:srgbClr val="FFFFFF"/>
                </a:highlight>
                <a:uFill>
                  <a:noFill/>
                </a:uFill>
                <a:hlinkClick r:id="rId6">
                  <a:extLst>
                    <a:ext uri="{A12FA001-AC4F-418D-AE19-62706E023703}">
                      <ahyp:hlinkClr xmlns:ahyp="http://schemas.microsoft.com/office/drawing/2018/hyperlinkcolor" val="tx"/>
                    </a:ext>
                  </a:extLst>
                </a:hlinkClick>
              </a:rPr>
              <a:t>Wang Jie</a:t>
            </a:r>
            <a:r>
              <a:rPr lang="en" sz="1150">
                <a:solidFill>
                  <a:srgbClr val="3A3A3A"/>
                </a:solidFill>
                <a:highlight>
                  <a:srgbClr val="FFFFFF"/>
                </a:highlight>
              </a:rPr>
              <a:t>, </a:t>
            </a:r>
            <a:r>
              <a:rPr lang="en" sz="1150">
                <a:solidFill>
                  <a:srgbClr val="CB2400"/>
                </a:solidFill>
                <a:highlight>
                  <a:srgbClr val="FFFFFF"/>
                </a:highlight>
                <a:uFill>
                  <a:noFill/>
                </a:uFill>
                <a:hlinkClick r:id="rId7">
                  <a:extLst>
                    <a:ext uri="{A12FA001-AC4F-418D-AE19-62706E023703}">
                      <ahyp:hlinkClr xmlns:ahyp="http://schemas.microsoft.com/office/drawing/2018/hyperlinkcolor" val="tx"/>
                    </a:ext>
                  </a:extLst>
                </a:hlinkClick>
              </a:rPr>
              <a:t>Dong Cunrui</a:t>
            </a:r>
            <a:r>
              <a:rPr lang="en" sz="1150">
                <a:solidFill>
                  <a:srgbClr val="3A3A3A"/>
                </a:solidFill>
                <a:highlight>
                  <a:srgbClr val="FFFFFF"/>
                </a:highlight>
              </a:rPr>
              <a:t>, and </a:t>
            </a:r>
            <a:r>
              <a:rPr lang="en" sz="1150">
                <a:solidFill>
                  <a:srgbClr val="CB2400"/>
                </a:solidFill>
                <a:highlight>
                  <a:srgbClr val="FFFFFF"/>
                </a:highlight>
                <a:uFill>
                  <a:noFill/>
                </a:uFill>
                <a:hlinkClick r:id="rId8">
                  <a:extLst>
                    <a:ext uri="{A12FA001-AC4F-418D-AE19-62706E023703}">
                      <ahyp:hlinkClr xmlns:ahyp="http://schemas.microsoft.com/office/drawing/2018/hyperlinkcolor" val="tx"/>
                    </a:ext>
                  </a:extLst>
                </a:hlinkClick>
              </a:rPr>
              <a:t>Ouyang Hai</a:t>
            </a:r>
            <a:r>
              <a:rPr lang="en" sz="1150">
                <a:solidFill>
                  <a:srgbClr val="3A3A3A"/>
                </a:solidFill>
                <a:highlight>
                  <a:srgbClr val="FFFFFF"/>
                </a:highlight>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g39490c811a9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6" name="Google Shape;666;g39490c811a9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50" dirty="0">
                <a:solidFill>
                  <a:srgbClr val="3A3A3A"/>
                </a:solidFill>
                <a:highlight>
                  <a:srgbClr val="FFFFFF"/>
                </a:highlight>
              </a:rPr>
              <a:t>As a result of the double agenda pertaining to the emancipation of women, their participation in production, made visible in posters, was seen as one of the basic keys to bring about their liberation. By the time of the </a:t>
            </a:r>
            <a:r>
              <a:rPr lang="en" sz="1150" dirty="0">
                <a:solidFill>
                  <a:srgbClr val="CB2400"/>
                </a:solidFill>
                <a:highlight>
                  <a:srgbClr val="FFFFFF"/>
                </a:highlight>
                <a:uFill>
                  <a:noFill/>
                </a:uFill>
                <a:hlinkClick r:id="rId3">
                  <a:extLst>
                    <a:ext uri="{A12FA001-AC4F-418D-AE19-62706E023703}">
                      <ahyp:hlinkClr xmlns:ahyp="http://schemas.microsoft.com/office/drawing/2018/hyperlinkcolor" val="tx"/>
                    </a:ext>
                  </a:extLst>
                </a:hlinkClick>
              </a:rPr>
              <a:t>Cultural Revolution</a:t>
            </a:r>
            <a:r>
              <a:rPr lang="en" sz="1150" dirty="0">
                <a:solidFill>
                  <a:srgbClr val="3A3A3A"/>
                </a:solidFill>
                <a:highlight>
                  <a:srgbClr val="FFFFFF"/>
                </a:highlight>
              </a:rPr>
              <a:t>, this trend of showing women taking on types of work generally associated with men was continued. In particular during the time when the movement to learn from the agricultural model commune of </a:t>
            </a:r>
            <a:r>
              <a:rPr lang="en" sz="1150" dirty="0">
                <a:solidFill>
                  <a:srgbClr val="CB2400"/>
                </a:solidFill>
                <a:highlight>
                  <a:srgbClr val="FFFFFF"/>
                </a:highlight>
                <a:uFill>
                  <a:noFill/>
                </a:uFill>
                <a:hlinkClick r:id="rId4">
                  <a:extLst>
                    <a:ext uri="{A12FA001-AC4F-418D-AE19-62706E023703}">
                      <ahyp:hlinkClr xmlns:ahyp="http://schemas.microsoft.com/office/drawing/2018/hyperlinkcolor" val="tx"/>
                    </a:ext>
                  </a:extLst>
                </a:hlinkClick>
              </a:rPr>
              <a:t>Dazhai</a:t>
            </a:r>
            <a:r>
              <a:rPr lang="en" sz="1150" dirty="0">
                <a:solidFill>
                  <a:srgbClr val="3A3A3A"/>
                </a:solidFill>
                <a:highlight>
                  <a:srgbClr val="FFFFFF"/>
                </a:highlight>
              </a:rPr>
              <a:t> was at its peak in the 1960s and 1970s, the muscular and energetic female team members, "imitation boys" (</a:t>
            </a:r>
            <a:r>
              <a:rPr lang="en" sz="1150" i="1" dirty="0">
                <a:solidFill>
                  <a:srgbClr val="3A3A3A"/>
                </a:solidFill>
                <a:highlight>
                  <a:srgbClr val="FFFFFF"/>
                </a:highlight>
              </a:rPr>
              <a:t>jia </a:t>
            </a:r>
            <a:r>
              <a:rPr lang="en" sz="1150" i="1" dirty="0" err="1">
                <a:solidFill>
                  <a:srgbClr val="3A3A3A"/>
                </a:solidFill>
                <a:highlight>
                  <a:srgbClr val="FFFFFF"/>
                </a:highlight>
              </a:rPr>
              <a:t>xiaozi</a:t>
            </a:r>
            <a:r>
              <a:rPr lang="en" sz="1150" dirty="0">
                <a:solidFill>
                  <a:srgbClr val="3A3A3A"/>
                </a:solidFill>
                <a:highlight>
                  <a:srgbClr val="FFFFFF"/>
                </a:highlight>
              </a:rPr>
              <a:t>) or "iron women" (</a:t>
            </a:r>
            <a:r>
              <a:rPr lang="en" sz="1150" i="1" dirty="0">
                <a:solidFill>
                  <a:srgbClr val="3A3A3A"/>
                </a:solidFill>
                <a:highlight>
                  <a:srgbClr val="FFFFFF"/>
                </a:highlight>
              </a:rPr>
              <a:t>tie </a:t>
            </a:r>
            <a:r>
              <a:rPr lang="en" sz="1150" i="1" dirty="0" err="1">
                <a:solidFill>
                  <a:srgbClr val="3A3A3A"/>
                </a:solidFill>
                <a:highlight>
                  <a:srgbClr val="FFFFFF"/>
                </a:highlight>
              </a:rPr>
              <a:t>nüren</a:t>
            </a:r>
            <a:r>
              <a:rPr lang="en" sz="1150" dirty="0">
                <a:solidFill>
                  <a:srgbClr val="3A3A3A"/>
                </a:solidFill>
                <a:highlight>
                  <a:srgbClr val="FFFFFF"/>
                </a:highlight>
              </a:rPr>
              <a:t>) working under commune leader </a:t>
            </a:r>
            <a:r>
              <a:rPr lang="en" sz="1150" dirty="0">
                <a:solidFill>
                  <a:srgbClr val="CB2400"/>
                </a:solidFill>
                <a:highlight>
                  <a:srgbClr val="FFFFFF"/>
                </a:highlight>
                <a:uFill>
                  <a:noFill/>
                </a:uFill>
                <a:hlinkClick r:id="rId5">
                  <a:extLst>
                    <a:ext uri="{A12FA001-AC4F-418D-AE19-62706E023703}">
                      <ahyp:hlinkClr xmlns:ahyp="http://schemas.microsoft.com/office/drawing/2018/hyperlinkcolor" val="tx"/>
                    </a:ext>
                  </a:extLst>
                </a:hlinkClick>
              </a:rPr>
              <a:t>Chen Yonggui</a:t>
            </a:r>
            <a:r>
              <a:rPr lang="en" sz="1150" dirty="0">
                <a:solidFill>
                  <a:srgbClr val="3A3A3A"/>
                </a:solidFill>
                <a:highlight>
                  <a:srgbClr val="FFFFFF"/>
                </a:highlight>
              </a:rPr>
              <a:t>, played an enormously influential function as role models for women. Iron girls inspired women to take on the most difficult and demanding </a:t>
            </a:r>
            <a:r>
              <a:rPr lang="en" sz="1150" dirty="0" err="1">
                <a:solidFill>
                  <a:srgbClr val="3A3A3A"/>
                </a:solidFill>
                <a:highlight>
                  <a:srgbClr val="FFFFFF"/>
                </a:highlight>
              </a:rPr>
              <a:t>tasks.While</a:t>
            </a:r>
            <a:r>
              <a:rPr lang="en" sz="1150" dirty="0">
                <a:solidFill>
                  <a:srgbClr val="3A3A3A"/>
                </a:solidFill>
                <a:highlight>
                  <a:srgbClr val="FFFFFF"/>
                </a:highlight>
              </a:rPr>
              <a:t> women who in preceding decades often were depicted while engaging in typically masculine pursuits, strong pressure was exerted on them in the 1980s to return to their traditional, more ‘feminine’ roles of servants/waitresses, mothers and child-</a:t>
            </a:r>
            <a:r>
              <a:rPr lang="en" sz="1150" dirty="0" err="1">
                <a:solidFill>
                  <a:srgbClr val="3A3A3A"/>
                </a:solidFill>
                <a:highlight>
                  <a:srgbClr val="FFFFFF"/>
                </a:highlight>
              </a:rPr>
              <a:t>rearers</a:t>
            </a:r>
            <a:r>
              <a:rPr lang="en" sz="1150" dirty="0">
                <a:solidFill>
                  <a:srgbClr val="3A3A3A"/>
                </a:solidFill>
                <a:highlight>
                  <a:srgbClr val="FFFFFF"/>
                </a:highlight>
              </a:rPr>
              <a:t>. Paralleling the changes in thinking among the leadership, the need was no longer felt in official art to urge women to break through the traditional assumptions of gender inferiority.</a:t>
            </a: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g36901ab58b3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4" name="Google Shape;674;g36901ab58b3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g39490c811a9_0_2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2" name="Google Shape;682;g39490c811a9_0_2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g1166d6b4d3d_0_2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3" name="Google Shape;693;g1166d6b4d3d_0_2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g3dc69766996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1" name="Google Shape;701;g3dc69766996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bit.ly/2Tynxth" TargetMode="External"/><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blip>
          <a:srcRect t="40" b="50"/>
          <a:stretch/>
        </p:blipFill>
        <p:spPr>
          <a:xfrm>
            <a:off x="3965" y="0"/>
            <a:ext cx="9136072" cy="5143502"/>
          </a:xfrm>
          <a:prstGeom prst="rect">
            <a:avLst/>
          </a:prstGeom>
          <a:noFill/>
          <a:ln>
            <a:noFill/>
          </a:ln>
        </p:spPr>
      </p:pic>
      <p:sp>
        <p:nvSpPr>
          <p:cNvPr id="10" name="Google Shape;10;p2"/>
          <p:cNvSpPr txBox="1">
            <a:spLocks noGrp="1"/>
          </p:cNvSpPr>
          <p:nvPr>
            <p:ph type="ctrTitle"/>
          </p:nvPr>
        </p:nvSpPr>
        <p:spPr>
          <a:xfrm>
            <a:off x="1029525" y="2401075"/>
            <a:ext cx="7084800" cy="1486500"/>
          </a:xfrm>
          <a:prstGeom prst="rect">
            <a:avLst/>
          </a:prstGeom>
        </p:spPr>
        <p:txBody>
          <a:bodyPr spcFirstLastPara="1" wrap="square" lIns="91425" tIns="91425" rIns="91425" bIns="91425" anchor="t" anchorCtr="0">
            <a:noAutofit/>
          </a:bodyPr>
          <a:lstStyle>
            <a:lvl1pPr lvl="0" algn="ctr">
              <a:spcBef>
                <a:spcPts val="0"/>
              </a:spcBef>
              <a:spcAft>
                <a:spcPts val="0"/>
              </a:spcAft>
              <a:buSzPts val="5200"/>
              <a:buNone/>
              <a:defRPr sz="8500" b="1"/>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1" name="Google Shape;11;p2"/>
          <p:cNvSpPr txBox="1">
            <a:spLocks noGrp="1"/>
          </p:cNvSpPr>
          <p:nvPr>
            <p:ph type="subTitle" idx="1"/>
          </p:nvPr>
        </p:nvSpPr>
        <p:spPr>
          <a:xfrm>
            <a:off x="1029600" y="3930075"/>
            <a:ext cx="7084800" cy="363300"/>
          </a:xfrm>
          <a:prstGeom prst="rect">
            <a:avLst/>
          </a:prstGeom>
        </p:spPr>
        <p:txBody>
          <a:bodyPr spcFirstLastPara="1" wrap="square" lIns="91425" tIns="91425" rIns="77775" bIns="91425" anchor="ctr" anchorCtr="0">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cxnSp>
        <p:nvCxnSpPr>
          <p:cNvPr id="12" name="Google Shape;12;p2"/>
          <p:cNvCxnSpPr/>
          <p:nvPr/>
        </p:nvCxnSpPr>
        <p:spPr>
          <a:xfrm>
            <a:off x="1813225" y="391450"/>
            <a:ext cx="6609300" cy="0"/>
          </a:xfrm>
          <a:prstGeom prst="straightConnector1">
            <a:avLst/>
          </a:prstGeom>
          <a:noFill/>
          <a:ln w="19050" cap="flat" cmpd="sng">
            <a:solidFill>
              <a:schemeClr val="dk1"/>
            </a:solidFill>
            <a:prstDash val="solid"/>
            <a:round/>
            <a:headEnd type="none" w="med" len="med"/>
            <a:tailEnd type="none" w="med" len="med"/>
          </a:ln>
        </p:spPr>
      </p:cxnSp>
      <p:cxnSp>
        <p:nvCxnSpPr>
          <p:cNvPr id="13" name="Google Shape;13;p2"/>
          <p:cNvCxnSpPr/>
          <p:nvPr/>
        </p:nvCxnSpPr>
        <p:spPr>
          <a:xfrm rot="10800000">
            <a:off x="715250" y="4762104"/>
            <a:ext cx="70848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pic>
        <p:nvPicPr>
          <p:cNvPr id="15" name="Google Shape;15;p3"/>
          <p:cNvPicPr preferRelativeResize="0"/>
          <p:nvPr/>
        </p:nvPicPr>
        <p:blipFill rotWithShape="1">
          <a:blip r:embed="rId2">
            <a:alphaModFix/>
          </a:blip>
          <a:srcRect t="40" b="50"/>
          <a:stretch/>
        </p:blipFill>
        <p:spPr>
          <a:xfrm flipH="1">
            <a:off x="3965" y="0"/>
            <a:ext cx="9136072" cy="5143502"/>
          </a:xfrm>
          <a:prstGeom prst="rect">
            <a:avLst/>
          </a:prstGeom>
          <a:noFill/>
          <a:ln>
            <a:noFill/>
          </a:ln>
        </p:spPr>
      </p:pic>
      <p:sp>
        <p:nvSpPr>
          <p:cNvPr id="16" name="Google Shape;16;p3"/>
          <p:cNvSpPr txBox="1">
            <a:spLocks noGrp="1"/>
          </p:cNvSpPr>
          <p:nvPr>
            <p:ph type="title"/>
          </p:nvPr>
        </p:nvSpPr>
        <p:spPr>
          <a:xfrm>
            <a:off x="1311900" y="2490673"/>
            <a:ext cx="6520200" cy="919200"/>
          </a:xfrm>
          <a:prstGeom prst="rect">
            <a:avLst/>
          </a:prstGeom>
        </p:spPr>
        <p:txBody>
          <a:bodyPr spcFirstLastPara="1" wrap="square" lIns="91425" tIns="91425" rIns="91425" bIns="91425" anchor="t" anchorCtr="0">
            <a:noAutofit/>
          </a:bodyPr>
          <a:lstStyle>
            <a:lvl1pPr lvl="0" algn="ctr">
              <a:spcBef>
                <a:spcPts val="0"/>
              </a:spcBef>
              <a:spcAft>
                <a:spcPts val="0"/>
              </a:spcAft>
              <a:buSzPts val="3600"/>
              <a:buNone/>
              <a:defRPr sz="49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7" name="Google Shape;17;p3"/>
          <p:cNvSpPr txBox="1">
            <a:spLocks noGrp="1"/>
          </p:cNvSpPr>
          <p:nvPr>
            <p:ph type="title" idx="2" hasCustomPrompt="1"/>
          </p:nvPr>
        </p:nvSpPr>
        <p:spPr>
          <a:xfrm>
            <a:off x="2996550" y="771525"/>
            <a:ext cx="3150900" cy="1639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6000"/>
              <a:buNone/>
              <a:defRPr sz="11000" b="1">
                <a:solidFill>
                  <a:schemeClr val="accen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8" name="Google Shape;18;p3"/>
          <p:cNvSpPr txBox="1">
            <a:spLocks noGrp="1"/>
          </p:cNvSpPr>
          <p:nvPr>
            <p:ph type="subTitle" idx="1"/>
          </p:nvPr>
        </p:nvSpPr>
        <p:spPr>
          <a:xfrm>
            <a:off x="2391900" y="3532743"/>
            <a:ext cx="4360200" cy="4527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6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 name="Google Shape;19;p3"/>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cxnSp>
        <p:nvCxnSpPr>
          <p:cNvPr id="20" name="Google Shape;20;p3"/>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cxnSp>
        <p:nvCxnSpPr>
          <p:cNvPr id="21" name="Google Shape;21;p3"/>
          <p:cNvCxnSpPr/>
          <p:nvPr/>
        </p:nvCxnSpPr>
        <p:spPr>
          <a:xfrm>
            <a:off x="1813225" y="391450"/>
            <a:ext cx="66093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
        <p:cNvGrpSpPr/>
        <p:nvPr/>
      </p:nvGrpSpPr>
      <p:grpSpPr>
        <a:xfrm>
          <a:off x="0" y="0"/>
          <a:ext cx="0" cy="0"/>
          <a:chOff x="0" y="0"/>
          <a:chExt cx="0" cy="0"/>
        </a:xfrm>
      </p:grpSpPr>
      <p:pic>
        <p:nvPicPr>
          <p:cNvPr id="23" name="Google Shape;23;p4"/>
          <p:cNvPicPr preferRelativeResize="0"/>
          <p:nvPr/>
        </p:nvPicPr>
        <p:blipFill rotWithShape="1">
          <a:blip r:embed="rId2">
            <a:alphaModFix/>
          </a:blip>
          <a:srcRect t="40" b="50"/>
          <a:stretch/>
        </p:blipFill>
        <p:spPr>
          <a:xfrm rot="10800000" flipH="1">
            <a:off x="3965" y="0"/>
            <a:ext cx="9136072" cy="5143502"/>
          </a:xfrm>
          <a:prstGeom prst="rect">
            <a:avLst/>
          </a:prstGeom>
          <a:noFill/>
          <a:ln>
            <a:noFill/>
          </a:ln>
        </p:spPr>
      </p:pic>
      <p:sp>
        <p:nvSpPr>
          <p:cNvPr id="24" name="Google Shape;24;p4"/>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a:buNone/>
              <a:defRPr>
                <a:solidFill>
                  <a:schemeClr val="dk1"/>
                </a:solidFill>
                <a:latin typeface="Lexend Mega"/>
                <a:ea typeface="Lexend Mega"/>
                <a:cs typeface="Lexend Mega"/>
                <a:sym typeface="Lexend Mega"/>
              </a:defRPr>
            </a:lvl1pPr>
            <a:lvl2pPr lvl="1" algn="r">
              <a:buNone/>
              <a:defRPr>
                <a:solidFill>
                  <a:schemeClr val="dk1"/>
                </a:solidFill>
                <a:latin typeface="Lexend Mega"/>
                <a:ea typeface="Lexend Mega"/>
                <a:cs typeface="Lexend Mega"/>
                <a:sym typeface="Lexend Mega"/>
              </a:defRPr>
            </a:lvl2pPr>
            <a:lvl3pPr lvl="2" algn="r">
              <a:buNone/>
              <a:defRPr>
                <a:solidFill>
                  <a:schemeClr val="dk1"/>
                </a:solidFill>
                <a:latin typeface="Lexend Mega"/>
                <a:ea typeface="Lexend Mega"/>
                <a:cs typeface="Lexend Mega"/>
                <a:sym typeface="Lexend Mega"/>
              </a:defRPr>
            </a:lvl3pPr>
            <a:lvl4pPr lvl="3" algn="r">
              <a:buNone/>
              <a:defRPr>
                <a:solidFill>
                  <a:schemeClr val="dk1"/>
                </a:solidFill>
                <a:latin typeface="Lexend Mega"/>
                <a:ea typeface="Lexend Mega"/>
                <a:cs typeface="Lexend Mega"/>
                <a:sym typeface="Lexend Mega"/>
              </a:defRPr>
            </a:lvl4pPr>
            <a:lvl5pPr lvl="4" algn="r">
              <a:buNone/>
              <a:defRPr>
                <a:solidFill>
                  <a:schemeClr val="dk1"/>
                </a:solidFill>
                <a:latin typeface="Lexend Mega"/>
                <a:ea typeface="Lexend Mega"/>
                <a:cs typeface="Lexend Mega"/>
                <a:sym typeface="Lexend Mega"/>
              </a:defRPr>
            </a:lvl5pPr>
            <a:lvl6pPr lvl="5" algn="r">
              <a:buNone/>
              <a:defRPr>
                <a:solidFill>
                  <a:schemeClr val="dk1"/>
                </a:solidFill>
                <a:latin typeface="Lexend Mega"/>
                <a:ea typeface="Lexend Mega"/>
                <a:cs typeface="Lexend Mega"/>
                <a:sym typeface="Lexend Mega"/>
              </a:defRPr>
            </a:lvl6pPr>
            <a:lvl7pPr lvl="6" algn="r">
              <a:buNone/>
              <a:defRPr>
                <a:solidFill>
                  <a:schemeClr val="dk1"/>
                </a:solidFill>
                <a:latin typeface="Lexend Mega"/>
                <a:ea typeface="Lexend Mega"/>
                <a:cs typeface="Lexend Mega"/>
                <a:sym typeface="Lexend Mega"/>
              </a:defRPr>
            </a:lvl7pPr>
            <a:lvl8pPr lvl="7" algn="r">
              <a:buNone/>
              <a:defRPr>
                <a:solidFill>
                  <a:schemeClr val="dk1"/>
                </a:solidFill>
                <a:latin typeface="Lexend Mega"/>
                <a:ea typeface="Lexend Mega"/>
                <a:cs typeface="Lexend Mega"/>
                <a:sym typeface="Lexend Mega"/>
              </a:defRPr>
            </a:lvl8pPr>
            <a:lvl9pPr lvl="8" algn="r">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
        <p:nvSpPr>
          <p:cNvPr id="25" name="Google Shape;25;p4"/>
          <p:cNvSpPr txBox="1">
            <a:spLocks noGrp="1"/>
          </p:cNvSpPr>
          <p:nvPr>
            <p:ph type="title"/>
          </p:nvPr>
        </p:nvSpPr>
        <p:spPr>
          <a:xfrm>
            <a:off x="720000" y="535000"/>
            <a:ext cx="7704000" cy="462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8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6" name="Google Shape;26;p4"/>
          <p:cNvSpPr txBox="1">
            <a:spLocks noGrp="1"/>
          </p:cNvSpPr>
          <p:nvPr>
            <p:ph type="body" idx="1"/>
          </p:nvPr>
        </p:nvSpPr>
        <p:spPr>
          <a:xfrm>
            <a:off x="720000" y="1299300"/>
            <a:ext cx="7704000" cy="3260400"/>
          </a:xfrm>
          <a:prstGeom prst="rect">
            <a:avLst/>
          </a:prstGeom>
        </p:spPr>
        <p:txBody>
          <a:bodyPr spcFirstLastPara="1" wrap="square" lIns="91425" tIns="91425" rIns="77775" bIns="91425" anchor="t" anchorCtr="0">
            <a:noAutofit/>
          </a:bodyPr>
          <a:lstStyle>
            <a:lvl1pPr marL="457200" lvl="0" indent="-298450" rtl="0">
              <a:spcBef>
                <a:spcPts val="0"/>
              </a:spcBef>
              <a:spcAft>
                <a:spcPts val="0"/>
              </a:spcAft>
              <a:buClr>
                <a:schemeClr val="dk2"/>
              </a:buClr>
              <a:buSzPts val="1100"/>
              <a:buAutoNum type="arabicPeriod"/>
              <a:defRPr sz="1100"/>
            </a:lvl1pPr>
            <a:lvl2pPr marL="914400" lvl="1" indent="-317500" rtl="0">
              <a:lnSpc>
                <a:spcPct val="115000"/>
              </a:lnSpc>
              <a:spcBef>
                <a:spcPts val="0"/>
              </a:spcBef>
              <a:spcAft>
                <a:spcPts val="0"/>
              </a:spcAft>
              <a:buSzPts val="1400"/>
              <a:buAutoNum type="alphaLcPeriod"/>
              <a:defRPr/>
            </a:lvl2pPr>
            <a:lvl3pPr marL="1371600" lvl="2" indent="-317500" rtl="0">
              <a:lnSpc>
                <a:spcPct val="115000"/>
              </a:lnSpc>
              <a:spcBef>
                <a:spcPts val="0"/>
              </a:spcBef>
              <a:spcAft>
                <a:spcPts val="0"/>
              </a:spcAft>
              <a:buSzPts val="1400"/>
              <a:buAutoNum type="romanLcPeriod"/>
              <a:defRPr/>
            </a:lvl3pPr>
            <a:lvl4pPr marL="1828800" lvl="3" indent="-317500" rtl="0">
              <a:lnSpc>
                <a:spcPct val="115000"/>
              </a:lnSpc>
              <a:spcBef>
                <a:spcPts val="0"/>
              </a:spcBef>
              <a:spcAft>
                <a:spcPts val="0"/>
              </a:spcAft>
              <a:buSzPts val="1400"/>
              <a:buAutoNum type="arabicPeriod"/>
              <a:defRPr/>
            </a:lvl4pPr>
            <a:lvl5pPr marL="2286000" lvl="4" indent="-317500" rtl="0">
              <a:lnSpc>
                <a:spcPct val="115000"/>
              </a:lnSpc>
              <a:spcBef>
                <a:spcPts val="0"/>
              </a:spcBef>
              <a:spcAft>
                <a:spcPts val="0"/>
              </a:spcAft>
              <a:buSzPts val="1400"/>
              <a:buAutoNum type="alphaLcPeriod"/>
              <a:defRPr/>
            </a:lvl5pPr>
            <a:lvl6pPr marL="2743200" lvl="5" indent="-317500" rtl="0">
              <a:lnSpc>
                <a:spcPct val="115000"/>
              </a:lnSpc>
              <a:spcBef>
                <a:spcPts val="0"/>
              </a:spcBef>
              <a:spcAft>
                <a:spcPts val="0"/>
              </a:spcAft>
              <a:buSzPts val="1400"/>
              <a:buAutoNum type="romanLcPeriod"/>
              <a:defRPr/>
            </a:lvl6pPr>
            <a:lvl7pPr marL="3200400" lvl="6" indent="-317500" rtl="0">
              <a:lnSpc>
                <a:spcPct val="115000"/>
              </a:lnSpc>
              <a:spcBef>
                <a:spcPts val="0"/>
              </a:spcBef>
              <a:spcAft>
                <a:spcPts val="0"/>
              </a:spcAft>
              <a:buSzPts val="1400"/>
              <a:buAutoNum type="arabicPeriod"/>
              <a:defRPr/>
            </a:lvl7pPr>
            <a:lvl8pPr marL="3657600" lvl="7" indent="-317500" rtl="0">
              <a:lnSpc>
                <a:spcPct val="115000"/>
              </a:lnSpc>
              <a:spcBef>
                <a:spcPts val="0"/>
              </a:spcBef>
              <a:spcAft>
                <a:spcPts val="0"/>
              </a:spcAft>
              <a:buSzPts val="1400"/>
              <a:buAutoNum type="alphaLcPeriod"/>
              <a:defRPr/>
            </a:lvl8pPr>
            <a:lvl9pPr marL="4114800" lvl="8" indent="-317500" rtl="0">
              <a:lnSpc>
                <a:spcPct val="115000"/>
              </a:lnSpc>
              <a:spcBef>
                <a:spcPts val="0"/>
              </a:spcBef>
              <a:spcAft>
                <a:spcPts val="0"/>
              </a:spcAft>
              <a:buSzPts val="1400"/>
              <a:buAutoNum type="romanLcPeriod"/>
              <a:defRPr/>
            </a:lvl9pPr>
          </a:lstStyle>
          <a:p>
            <a:endParaRPr/>
          </a:p>
        </p:txBody>
      </p:sp>
      <p:cxnSp>
        <p:nvCxnSpPr>
          <p:cNvPr id="27" name="Google Shape;27;p4"/>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28" name="Google Shape;28;p4"/>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9"/>
        <p:cNvGrpSpPr/>
        <p:nvPr/>
      </p:nvGrpSpPr>
      <p:grpSpPr>
        <a:xfrm>
          <a:off x="0" y="0"/>
          <a:ext cx="0" cy="0"/>
          <a:chOff x="0" y="0"/>
          <a:chExt cx="0" cy="0"/>
        </a:xfrm>
      </p:grpSpPr>
      <p:pic>
        <p:nvPicPr>
          <p:cNvPr id="30" name="Google Shape;30;p5"/>
          <p:cNvPicPr preferRelativeResize="0"/>
          <p:nvPr/>
        </p:nvPicPr>
        <p:blipFill rotWithShape="1">
          <a:blip r:embed="rId2">
            <a:alphaModFix/>
          </a:blip>
          <a:srcRect t="40" b="50"/>
          <a:stretch/>
        </p:blipFill>
        <p:spPr>
          <a:xfrm rot="10800000" flipH="1">
            <a:off x="3965" y="0"/>
            <a:ext cx="9136072" cy="5143502"/>
          </a:xfrm>
          <a:prstGeom prst="rect">
            <a:avLst/>
          </a:prstGeom>
          <a:noFill/>
          <a:ln>
            <a:noFill/>
          </a:ln>
        </p:spPr>
      </p:pic>
      <p:sp>
        <p:nvSpPr>
          <p:cNvPr id="31" name="Google Shape;31;p5"/>
          <p:cNvSpPr txBox="1">
            <a:spLocks noGrp="1"/>
          </p:cNvSpPr>
          <p:nvPr>
            <p:ph type="subTitle" idx="1"/>
          </p:nvPr>
        </p:nvSpPr>
        <p:spPr>
          <a:xfrm>
            <a:off x="1194621" y="3001487"/>
            <a:ext cx="2576400" cy="718200"/>
          </a:xfrm>
          <a:prstGeom prst="rect">
            <a:avLst/>
          </a:prstGeom>
        </p:spPr>
        <p:txBody>
          <a:bodyPr spcFirstLastPara="1" wrap="square" lIns="91425" tIns="91425" rIns="77775" bIns="91425" anchor="t" anchorCtr="0">
            <a:noAutofit/>
          </a:bodyPr>
          <a:lstStyle>
            <a:lvl1pPr lvl="0" algn="ctr">
              <a:lnSpc>
                <a:spcPct val="100000"/>
              </a:lnSpc>
              <a:spcBef>
                <a:spcPts val="0"/>
              </a:spcBef>
              <a:spcAft>
                <a:spcPts val="0"/>
              </a:spcAft>
              <a:buSzPts val="2400"/>
              <a:buFont typeface="Bebas Neue"/>
              <a:buNone/>
              <a:defRPr sz="1900" b="1">
                <a:latin typeface="Lexend Mega"/>
                <a:ea typeface="Lexend Mega"/>
                <a:cs typeface="Lexend Mega"/>
                <a:sym typeface="Lexend Mega"/>
              </a:defRPr>
            </a:lvl1pPr>
            <a:lvl2pPr lvl="1"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2" name="Google Shape;32;p5"/>
          <p:cNvSpPr txBox="1">
            <a:spLocks noGrp="1"/>
          </p:cNvSpPr>
          <p:nvPr>
            <p:ph type="subTitle" idx="2"/>
          </p:nvPr>
        </p:nvSpPr>
        <p:spPr>
          <a:xfrm>
            <a:off x="5372972" y="3001487"/>
            <a:ext cx="2576400" cy="7182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2400"/>
              <a:buFont typeface="Bebas Neue"/>
              <a:buNone/>
              <a:defRPr sz="1900" b="1">
                <a:latin typeface="Lexend Mega"/>
                <a:ea typeface="Lexend Mega"/>
                <a:cs typeface="Lexend Mega"/>
                <a:sym typeface="Lexend Mega"/>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3" name="Google Shape;33;p5"/>
          <p:cNvSpPr txBox="1">
            <a:spLocks noGrp="1"/>
          </p:cNvSpPr>
          <p:nvPr>
            <p:ph type="subTitle" idx="3"/>
          </p:nvPr>
        </p:nvSpPr>
        <p:spPr>
          <a:xfrm>
            <a:off x="1194625" y="3767138"/>
            <a:ext cx="2576400" cy="6243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4" name="Google Shape;34;p5"/>
          <p:cNvSpPr txBox="1">
            <a:spLocks noGrp="1"/>
          </p:cNvSpPr>
          <p:nvPr>
            <p:ph type="subTitle" idx="4"/>
          </p:nvPr>
        </p:nvSpPr>
        <p:spPr>
          <a:xfrm>
            <a:off x="5372979" y="3767138"/>
            <a:ext cx="2576400" cy="6243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
        <p:nvSpPr>
          <p:cNvPr id="36" name="Google Shape;36;p5"/>
          <p:cNvSpPr txBox="1">
            <a:spLocks noGrp="1"/>
          </p:cNvSpPr>
          <p:nvPr>
            <p:ph type="title"/>
          </p:nvPr>
        </p:nvSpPr>
        <p:spPr>
          <a:xfrm>
            <a:off x="720000" y="535000"/>
            <a:ext cx="7704000" cy="462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800" b="1"/>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cxnSp>
        <p:nvCxnSpPr>
          <p:cNvPr id="37" name="Google Shape;37;p5"/>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38" name="Google Shape;38;p5"/>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pic>
        <p:nvPicPr>
          <p:cNvPr id="40" name="Google Shape;40;p6"/>
          <p:cNvPicPr preferRelativeResize="0"/>
          <p:nvPr/>
        </p:nvPicPr>
        <p:blipFill rotWithShape="1">
          <a:blip r:embed="rId2">
            <a:alphaModFix/>
          </a:blip>
          <a:srcRect t="40" b="50"/>
          <a:stretch/>
        </p:blipFill>
        <p:spPr>
          <a:xfrm rot="10800000">
            <a:off x="3965" y="0"/>
            <a:ext cx="9136072" cy="5143502"/>
          </a:xfrm>
          <a:prstGeom prst="rect">
            <a:avLst/>
          </a:prstGeom>
          <a:noFill/>
          <a:ln>
            <a:noFill/>
          </a:ln>
        </p:spPr>
      </p:pic>
      <p:sp>
        <p:nvSpPr>
          <p:cNvPr id="41" name="Google Shape;41;p6"/>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
        <p:nvSpPr>
          <p:cNvPr id="42" name="Google Shape;42;p6"/>
          <p:cNvSpPr txBox="1">
            <a:spLocks noGrp="1"/>
          </p:cNvSpPr>
          <p:nvPr>
            <p:ph type="title"/>
          </p:nvPr>
        </p:nvSpPr>
        <p:spPr>
          <a:xfrm>
            <a:off x="720000" y="535000"/>
            <a:ext cx="7704000" cy="462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800" b="1"/>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cxnSp>
        <p:nvCxnSpPr>
          <p:cNvPr id="43" name="Google Shape;43;p6"/>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44" name="Google Shape;44;p6"/>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5"/>
        <p:cNvGrpSpPr/>
        <p:nvPr/>
      </p:nvGrpSpPr>
      <p:grpSpPr>
        <a:xfrm>
          <a:off x="0" y="0"/>
          <a:ext cx="0" cy="0"/>
          <a:chOff x="0" y="0"/>
          <a:chExt cx="0" cy="0"/>
        </a:xfrm>
      </p:grpSpPr>
      <p:pic>
        <p:nvPicPr>
          <p:cNvPr id="46" name="Google Shape;46;p7"/>
          <p:cNvPicPr preferRelativeResize="0"/>
          <p:nvPr/>
        </p:nvPicPr>
        <p:blipFill rotWithShape="1">
          <a:blip r:embed="rId2">
            <a:alphaModFix/>
          </a:blip>
          <a:srcRect t="40" b="50"/>
          <a:stretch/>
        </p:blipFill>
        <p:spPr>
          <a:xfrm rot="10800000">
            <a:off x="3965" y="0"/>
            <a:ext cx="9136072" cy="5143502"/>
          </a:xfrm>
          <a:prstGeom prst="rect">
            <a:avLst/>
          </a:prstGeom>
          <a:noFill/>
          <a:ln>
            <a:noFill/>
          </a:ln>
        </p:spPr>
      </p:pic>
      <p:sp>
        <p:nvSpPr>
          <p:cNvPr id="47" name="Google Shape;47;p7"/>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
        <p:nvSpPr>
          <p:cNvPr id="48" name="Google Shape;48;p7"/>
          <p:cNvSpPr txBox="1">
            <a:spLocks noGrp="1"/>
          </p:cNvSpPr>
          <p:nvPr>
            <p:ph type="title"/>
          </p:nvPr>
        </p:nvSpPr>
        <p:spPr>
          <a:xfrm>
            <a:off x="715100" y="965291"/>
            <a:ext cx="3651900" cy="1859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8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cxnSp>
        <p:nvCxnSpPr>
          <p:cNvPr id="49" name="Google Shape;49;p7"/>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50" name="Google Shape;50;p7"/>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
        <p:nvSpPr>
          <p:cNvPr id="51" name="Google Shape;51;p7"/>
          <p:cNvSpPr txBox="1">
            <a:spLocks noGrp="1"/>
          </p:cNvSpPr>
          <p:nvPr>
            <p:ph type="subTitle" idx="1"/>
          </p:nvPr>
        </p:nvSpPr>
        <p:spPr>
          <a:xfrm>
            <a:off x="878900" y="2907109"/>
            <a:ext cx="3324300" cy="12711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2"/>
        <p:cNvGrpSpPr/>
        <p:nvPr/>
      </p:nvGrpSpPr>
      <p:grpSpPr>
        <a:xfrm>
          <a:off x="0" y="0"/>
          <a:ext cx="0" cy="0"/>
          <a:chOff x="0" y="0"/>
          <a:chExt cx="0" cy="0"/>
        </a:xfrm>
      </p:grpSpPr>
      <p:pic>
        <p:nvPicPr>
          <p:cNvPr id="53" name="Google Shape;53;p8"/>
          <p:cNvPicPr preferRelativeResize="0"/>
          <p:nvPr/>
        </p:nvPicPr>
        <p:blipFill rotWithShape="1">
          <a:blip r:embed="rId2">
            <a:alphaModFix/>
          </a:blip>
          <a:srcRect t="40" b="50"/>
          <a:stretch/>
        </p:blipFill>
        <p:spPr>
          <a:xfrm>
            <a:off x="3965" y="0"/>
            <a:ext cx="9136072" cy="5143502"/>
          </a:xfrm>
          <a:prstGeom prst="rect">
            <a:avLst/>
          </a:prstGeom>
          <a:noFill/>
          <a:ln>
            <a:noFill/>
          </a:ln>
        </p:spPr>
      </p:pic>
      <p:sp>
        <p:nvSpPr>
          <p:cNvPr id="54" name="Google Shape;54;p8"/>
          <p:cNvSpPr txBox="1">
            <a:spLocks noGrp="1"/>
          </p:cNvSpPr>
          <p:nvPr>
            <p:ph type="title"/>
          </p:nvPr>
        </p:nvSpPr>
        <p:spPr>
          <a:xfrm>
            <a:off x="715100" y="1300650"/>
            <a:ext cx="7708800" cy="2542200"/>
          </a:xfrm>
          <a:prstGeom prst="rect">
            <a:avLst/>
          </a:prstGeom>
        </p:spPr>
        <p:txBody>
          <a:bodyPr spcFirstLastPara="1" wrap="square" lIns="91425" tIns="91425" rIns="91425" bIns="91425" anchor="t" anchorCtr="0">
            <a:noAutofit/>
          </a:bodyPr>
          <a:lstStyle>
            <a:lvl1pPr lvl="0" algn="ctr">
              <a:lnSpc>
                <a:spcPct val="90000"/>
              </a:lnSpc>
              <a:spcBef>
                <a:spcPts val="0"/>
              </a:spcBef>
              <a:spcAft>
                <a:spcPts val="0"/>
              </a:spcAft>
              <a:buSzPts val="6000"/>
              <a:buNone/>
              <a:defRPr sz="87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
        <p:nvSpPr>
          <p:cNvPr id="55" name="Google Shape;55;p8"/>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cxnSp>
        <p:nvCxnSpPr>
          <p:cNvPr id="56" name="Google Shape;56;p8"/>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cxnSp>
        <p:nvCxnSpPr>
          <p:cNvPr id="57" name="Google Shape;57;p8"/>
          <p:cNvCxnSpPr/>
          <p:nvPr/>
        </p:nvCxnSpPr>
        <p:spPr>
          <a:xfrm>
            <a:off x="1813225" y="391450"/>
            <a:ext cx="66093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8"/>
        <p:cNvGrpSpPr/>
        <p:nvPr/>
      </p:nvGrpSpPr>
      <p:grpSpPr>
        <a:xfrm>
          <a:off x="0" y="0"/>
          <a:ext cx="0" cy="0"/>
          <a:chOff x="0" y="0"/>
          <a:chExt cx="0" cy="0"/>
        </a:xfrm>
      </p:grpSpPr>
      <p:pic>
        <p:nvPicPr>
          <p:cNvPr id="59" name="Google Shape;59;p9"/>
          <p:cNvPicPr preferRelativeResize="0"/>
          <p:nvPr/>
        </p:nvPicPr>
        <p:blipFill rotWithShape="1">
          <a:blip r:embed="rId2">
            <a:alphaModFix/>
          </a:blip>
          <a:srcRect t="40" b="50"/>
          <a:stretch/>
        </p:blipFill>
        <p:spPr>
          <a:xfrm rot="10800000">
            <a:off x="3965" y="0"/>
            <a:ext cx="9136072" cy="5143502"/>
          </a:xfrm>
          <a:prstGeom prst="rect">
            <a:avLst/>
          </a:prstGeom>
          <a:noFill/>
          <a:ln>
            <a:noFill/>
          </a:ln>
        </p:spPr>
      </p:pic>
      <p:sp>
        <p:nvSpPr>
          <p:cNvPr id="60" name="Google Shape;60;p9"/>
          <p:cNvSpPr txBox="1">
            <a:spLocks noGrp="1"/>
          </p:cNvSpPr>
          <p:nvPr>
            <p:ph type="title"/>
          </p:nvPr>
        </p:nvSpPr>
        <p:spPr>
          <a:xfrm>
            <a:off x="1514850" y="2368462"/>
            <a:ext cx="6114300" cy="69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4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1" name="Google Shape;61;p9"/>
          <p:cNvSpPr txBox="1">
            <a:spLocks noGrp="1"/>
          </p:cNvSpPr>
          <p:nvPr>
            <p:ph type="subTitle" idx="1"/>
          </p:nvPr>
        </p:nvSpPr>
        <p:spPr>
          <a:xfrm>
            <a:off x="2055900" y="3111412"/>
            <a:ext cx="5032200" cy="12039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2" name="Google Shape;62;p9"/>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cxnSp>
        <p:nvCxnSpPr>
          <p:cNvPr id="63" name="Google Shape;63;p9"/>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64" name="Google Shape;64;p9"/>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5"/>
        <p:cNvGrpSpPr/>
        <p:nvPr/>
      </p:nvGrpSpPr>
      <p:grpSpPr>
        <a:xfrm>
          <a:off x="0" y="0"/>
          <a:ext cx="0" cy="0"/>
          <a:chOff x="0" y="0"/>
          <a:chExt cx="0" cy="0"/>
        </a:xfrm>
      </p:grpSpPr>
      <p:sp>
        <p:nvSpPr>
          <p:cNvPr id="66" name="Google Shape;66;p10"/>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
        <p:nvSpPr>
          <p:cNvPr id="67" name="Google Shape;67;p10"/>
          <p:cNvSpPr txBox="1">
            <a:spLocks noGrp="1"/>
          </p:cNvSpPr>
          <p:nvPr>
            <p:ph type="title"/>
          </p:nvPr>
        </p:nvSpPr>
        <p:spPr>
          <a:xfrm>
            <a:off x="720000" y="3589550"/>
            <a:ext cx="7704000" cy="1019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800" b="1">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8"/>
        <p:cNvGrpSpPr/>
        <p:nvPr/>
      </p:nvGrpSpPr>
      <p:grpSpPr>
        <a:xfrm>
          <a:off x="0" y="0"/>
          <a:ext cx="0" cy="0"/>
          <a:chOff x="0" y="0"/>
          <a:chExt cx="0" cy="0"/>
        </a:xfrm>
      </p:grpSpPr>
      <p:pic>
        <p:nvPicPr>
          <p:cNvPr id="69" name="Google Shape;69;p11"/>
          <p:cNvPicPr preferRelativeResize="0"/>
          <p:nvPr/>
        </p:nvPicPr>
        <p:blipFill rotWithShape="1">
          <a:blip r:embed="rId2">
            <a:alphaModFix/>
          </a:blip>
          <a:srcRect t="40" b="50"/>
          <a:stretch/>
        </p:blipFill>
        <p:spPr>
          <a:xfrm rot="10800000">
            <a:off x="3965" y="0"/>
            <a:ext cx="9136072" cy="5143502"/>
          </a:xfrm>
          <a:prstGeom prst="rect">
            <a:avLst/>
          </a:prstGeom>
          <a:noFill/>
          <a:ln>
            <a:noFill/>
          </a:ln>
        </p:spPr>
      </p:pic>
      <p:sp>
        <p:nvSpPr>
          <p:cNvPr id="70" name="Google Shape;70;p11"/>
          <p:cNvSpPr txBox="1">
            <a:spLocks noGrp="1"/>
          </p:cNvSpPr>
          <p:nvPr>
            <p:ph type="title" hasCustomPrompt="1"/>
          </p:nvPr>
        </p:nvSpPr>
        <p:spPr>
          <a:xfrm>
            <a:off x="718275" y="980657"/>
            <a:ext cx="7704300" cy="1866000"/>
          </a:xfrm>
          <a:prstGeom prst="rect">
            <a:avLst/>
          </a:prstGeom>
        </p:spPr>
        <p:txBody>
          <a:bodyPr spcFirstLastPara="1" wrap="square" lIns="91425" tIns="91425" rIns="91425" bIns="91425" anchor="t" anchorCtr="0">
            <a:noAutofit/>
          </a:bodyPr>
          <a:lstStyle>
            <a:lvl1pPr lvl="0" algn="ctr">
              <a:spcBef>
                <a:spcPts val="0"/>
              </a:spcBef>
              <a:spcAft>
                <a:spcPts val="0"/>
              </a:spcAft>
              <a:buSzPts val="9600"/>
              <a:buNone/>
              <a:defRPr sz="11000">
                <a:solidFill>
                  <a:schemeClr val="dk2"/>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71" name="Google Shape;71;p11"/>
          <p:cNvSpPr txBox="1">
            <a:spLocks noGrp="1"/>
          </p:cNvSpPr>
          <p:nvPr>
            <p:ph type="subTitle" idx="1"/>
          </p:nvPr>
        </p:nvSpPr>
        <p:spPr>
          <a:xfrm>
            <a:off x="719850" y="2863700"/>
            <a:ext cx="7704300" cy="4308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72" name="Google Shape;72;p11"/>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lt1"/>
                </a:solidFill>
                <a:latin typeface="Lexend Mega"/>
                <a:ea typeface="Lexend Mega"/>
                <a:cs typeface="Lexend Mega"/>
                <a:sym typeface="Lexend Mega"/>
              </a:defRPr>
            </a:lvl1pPr>
            <a:lvl2pPr lvl="1" algn="r" rtl="0">
              <a:buNone/>
              <a:defRPr>
                <a:solidFill>
                  <a:schemeClr val="lt1"/>
                </a:solidFill>
                <a:latin typeface="Lexend Mega"/>
                <a:ea typeface="Lexend Mega"/>
                <a:cs typeface="Lexend Mega"/>
                <a:sym typeface="Lexend Mega"/>
              </a:defRPr>
            </a:lvl2pPr>
            <a:lvl3pPr lvl="2" algn="r" rtl="0">
              <a:buNone/>
              <a:defRPr>
                <a:solidFill>
                  <a:schemeClr val="lt1"/>
                </a:solidFill>
                <a:latin typeface="Lexend Mega"/>
                <a:ea typeface="Lexend Mega"/>
                <a:cs typeface="Lexend Mega"/>
                <a:sym typeface="Lexend Mega"/>
              </a:defRPr>
            </a:lvl3pPr>
            <a:lvl4pPr lvl="3" algn="r" rtl="0">
              <a:buNone/>
              <a:defRPr>
                <a:solidFill>
                  <a:schemeClr val="lt1"/>
                </a:solidFill>
                <a:latin typeface="Lexend Mega"/>
                <a:ea typeface="Lexend Mega"/>
                <a:cs typeface="Lexend Mega"/>
                <a:sym typeface="Lexend Mega"/>
              </a:defRPr>
            </a:lvl4pPr>
            <a:lvl5pPr lvl="4" algn="r" rtl="0">
              <a:buNone/>
              <a:defRPr>
                <a:solidFill>
                  <a:schemeClr val="lt1"/>
                </a:solidFill>
                <a:latin typeface="Lexend Mega"/>
                <a:ea typeface="Lexend Mega"/>
                <a:cs typeface="Lexend Mega"/>
                <a:sym typeface="Lexend Mega"/>
              </a:defRPr>
            </a:lvl5pPr>
            <a:lvl6pPr lvl="5" algn="r" rtl="0">
              <a:buNone/>
              <a:defRPr>
                <a:solidFill>
                  <a:schemeClr val="lt1"/>
                </a:solidFill>
                <a:latin typeface="Lexend Mega"/>
                <a:ea typeface="Lexend Mega"/>
                <a:cs typeface="Lexend Mega"/>
                <a:sym typeface="Lexend Mega"/>
              </a:defRPr>
            </a:lvl6pPr>
            <a:lvl7pPr lvl="6" algn="r" rtl="0">
              <a:buNone/>
              <a:defRPr>
                <a:solidFill>
                  <a:schemeClr val="lt1"/>
                </a:solidFill>
                <a:latin typeface="Lexend Mega"/>
                <a:ea typeface="Lexend Mega"/>
                <a:cs typeface="Lexend Mega"/>
                <a:sym typeface="Lexend Mega"/>
              </a:defRPr>
            </a:lvl7pPr>
            <a:lvl8pPr lvl="7" algn="r" rtl="0">
              <a:buNone/>
              <a:defRPr>
                <a:solidFill>
                  <a:schemeClr val="lt1"/>
                </a:solidFill>
                <a:latin typeface="Lexend Mega"/>
                <a:ea typeface="Lexend Mega"/>
                <a:cs typeface="Lexend Mega"/>
                <a:sym typeface="Lexend Mega"/>
              </a:defRPr>
            </a:lvl8pPr>
            <a:lvl9pPr lvl="8" algn="r" rtl="0">
              <a:buNone/>
              <a:defRPr>
                <a:solidFill>
                  <a:schemeClr val="lt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cxnSp>
        <p:nvCxnSpPr>
          <p:cNvPr id="73" name="Google Shape;73;p11"/>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cxnSp>
        <p:nvCxnSpPr>
          <p:cNvPr id="74" name="Google Shape;74;p11"/>
          <p:cNvCxnSpPr/>
          <p:nvPr/>
        </p:nvCxnSpPr>
        <p:spPr>
          <a:xfrm>
            <a:off x="1813225" y="391450"/>
            <a:ext cx="66093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5"/>
        <p:cNvGrpSpPr/>
        <p:nvPr/>
      </p:nvGrpSpPr>
      <p:grpSpPr>
        <a:xfrm>
          <a:off x="0" y="0"/>
          <a:ext cx="0" cy="0"/>
          <a:chOff x="0" y="0"/>
          <a:chExt cx="0" cy="0"/>
        </a:xfrm>
      </p:grpSpPr>
      <p:sp>
        <p:nvSpPr>
          <p:cNvPr id="76" name="Google Shape;76;p12"/>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lt1"/>
                </a:solidFill>
                <a:latin typeface="Lexend Mega"/>
                <a:ea typeface="Lexend Mega"/>
                <a:cs typeface="Lexend Mega"/>
                <a:sym typeface="Lexend Mega"/>
              </a:defRPr>
            </a:lvl1pPr>
            <a:lvl2pPr lvl="1" algn="r" rtl="0">
              <a:buNone/>
              <a:defRPr>
                <a:solidFill>
                  <a:schemeClr val="lt1"/>
                </a:solidFill>
                <a:latin typeface="Lexend Mega"/>
                <a:ea typeface="Lexend Mega"/>
                <a:cs typeface="Lexend Mega"/>
                <a:sym typeface="Lexend Mega"/>
              </a:defRPr>
            </a:lvl2pPr>
            <a:lvl3pPr lvl="2" algn="r" rtl="0">
              <a:buNone/>
              <a:defRPr>
                <a:solidFill>
                  <a:schemeClr val="lt1"/>
                </a:solidFill>
                <a:latin typeface="Lexend Mega"/>
                <a:ea typeface="Lexend Mega"/>
                <a:cs typeface="Lexend Mega"/>
                <a:sym typeface="Lexend Mega"/>
              </a:defRPr>
            </a:lvl3pPr>
            <a:lvl4pPr lvl="3" algn="r" rtl="0">
              <a:buNone/>
              <a:defRPr>
                <a:solidFill>
                  <a:schemeClr val="lt1"/>
                </a:solidFill>
                <a:latin typeface="Lexend Mega"/>
                <a:ea typeface="Lexend Mega"/>
                <a:cs typeface="Lexend Mega"/>
                <a:sym typeface="Lexend Mega"/>
              </a:defRPr>
            </a:lvl4pPr>
            <a:lvl5pPr lvl="4" algn="r" rtl="0">
              <a:buNone/>
              <a:defRPr>
                <a:solidFill>
                  <a:schemeClr val="lt1"/>
                </a:solidFill>
                <a:latin typeface="Lexend Mega"/>
                <a:ea typeface="Lexend Mega"/>
                <a:cs typeface="Lexend Mega"/>
                <a:sym typeface="Lexend Mega"/>
              </a:defRPr>
            </a:lvl5pPr>
            <a:lvl6pPr lvl="5" algn="r" rtl="0">
              <a:buNone/>
              <a:defRPr>
                <a:solidFill>
                  <a:schemeClr val="lt1"/>
                </a:solidFill>
                <a:latin typeface="Lexend Mega"/>
                <a:ea typeface="Lexend Mega"/>
                <a:cs typeface="Lexend Mega"/>
                <a:sym typeface="Lexend Mega"/>
              </a:defRPr>
            </a:lvl6pPr>
            <a:lvl7pPr lvl="6" algn="r" rtl="0">
              <a:buNone/>
              <a:defRPr>
                <a:solidFill>
                  <a:schemeClr val="lt1"/>
                </a:solidFill>
                <a:latin typeface="Lexend Mega"/>
                <a:ea typeface="Lexend Mega"/>
                <a:cs typeface="Lexend Mega"/>
                <a:sym typeface="Lexend Mega"/>
              </a:defRPr>
            </a:lvl7pPr>
            <a:lvl8pPr lvl="7" algn="r" rtl="0">
              <a:buNone/>
              <a:defRPr>
                <a:solidFill>
                  <a:schemeClr val="lt1"/>
                </a:solidFill>
                <a:latin typeface="Lexend Mega"/>
                <a:ea typeface="Lexend Mega"/>
                <a:cs typeface="Lexend Mega"/>
                <a:sym typeface="Lexend Mega"/>
              </a:defRPr>
            </a:lvl8pPr>
            <a:lvl9pPr lvl="8" algn="r" rtl="0">
              <a:buNone/>
              <a:defRPr>
                <a:solidFill>
                  <a:schemeClr val="lt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77"/>
        <p:cNvGrpSpPr/>
        <p:nvPr/>
      </p:nvGrpSpPr>
      <p:grpSpPr>
        <a:xfrm>
          <a:off x="0" y="0"/>
          <a:ext cx="0" cy="0"/>
          <a:chOff x="0" y="0"/>
          <a:chExt cx="0" cy="0"/>
        </a:xfrm>
      </p:grpSpPr>
      <p:pic>
        <p:nvPicPr>
          <p:cNvPr id="78" name="Google Shape;78;p13"/>
          <p:cNvPicPr preferRelativeResize="0"/>
          <p:nvPr/>
        </p:nvPicPr>
        <p:blipFill rotWithShape="1">
          <a:blip r:embed="rId2">
            <a:alphaModFix/>
          </a:blip>
          <a:srcRect t="40" b="50"/>
          <a:stretch/>
        </p:blipFill>
        <p:spPr>
          <a:xfrm rot="10800000">
            <a:off x="3965" y="0"/>
            <a:ext cx="9136072" cy="5143502"/>
          </a:xfrm>
          <a:prstGeom prst="rect">
            <a:avLst/>
          </a:prstGeom>
          <a:noFill/>
          <a:ln>
            <a:noFill/>
          </a:ln>
        </p:spPr>
      </p:pic>
      <p:sp>
        <p:nvSpPr>
          <p:cNvPr id="79" name="Google Shape;79;p13"/>
          <p:cNvSpPr txBox="1">
            <a:spLocks noGrp="1"/>
          </p:cNvSpPr>
          <p:nvPr>
            <p:ph type="title" hasCustomPrompt="1"/>
          </p:nvPr>
        </p:nvSpPr>
        <p:spPr>
          <a:xfrm>
            <a:off x="1332744" y="1308728"/>
            <a:ext cx="1289400" cy="622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3800" b="1">
                <a:solidFill>
                  <a:schemeClr val="dk2"/>
                </a:solidFill>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r>
              <a:t>xx%</a:t>
            </a:r>
          </a:p>
        </p:txBody>
      </p:sp>
      <p:sp>
        <p:nvSpPr>
          <p:cNvPr id="80" name="Google Shape;80;p13"/>
          <p:cNvSpPr txBox="1">
            <a:spLocks noGrp="1"/>
          </p:cNvSpPr>
          <p:nvPr>
            <p:ph type="subTitle" idx="1"/>
          </p:nvPr>
        </p:nvSpPr>
        <p:spPr>
          <a:xfrm>
            <a:off x="717594" y="2211962"/>
            <a:ext cx="2519700" cy="558600"/>
          </a:xfrm>
          <a:prstGeom prst="rect">
            <a:avLst/>
          </a:prstGeom>
          <a:ln>
            <a:noFill/>
          </a:ln>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1" name="Google Shape;81;p13"/>
          <p:cNvSpPr txBox="1">
            <a:spLocks noGrp="1"/>
          </p:cNvSpPr>
          <p:nvPr>
            <p:ph type="title" idx="2" hasCustomPrompt="1"/>
          </p:nvPr>
        </p:nvSpPr>
        <p:spPr>
          <a:xfrm>
            <a:off x="3925394" y="1308728"/>
            <a:ext cx="1293300" cy="622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3800" b="1">
                <a:solidFill>
                  <a:schemeClr val="dk2"/>
                </a:solidFill>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r>
              <a:t>xx%</a:t>
            </a:r>
          </a:p>
        </p:txBody>
      </p:sp>
      <p:sp>
        <p:nvSpPr>
          <p:cNvPr id="82" name="Google Shape;82;p13"/>
          <p:cNvSpPr txBox="1">
            <a:spLocks noGrp="1"/>
          </p:cNvSpPr>
          <p:nvPr>
            <p:ph type="subTitle" idx="3"/>
          </p:nvPr>
        </p:nvSpPr>
        <p:spPr>
          <a:xfrm>
            <a:off x="3312194" y="2211962"/>
            <a:ext cx="2519700" cy="558600"/>
          </a:xfrm>
          <a:prstGeom prst="rect">
            <a:avLst/>
          </a:prstGeom>
          <a:ln>
            <a:noFill/>
          </a:ln>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3" name="Google Shape;83;p13"/>
          <p:cNvSpPr txBox="1">
            <a:spLocks noGrp="1"/>
          </p:cNvSpPr>
          <p:nvPr>
            <p:ph type="title" idx="4" hasCustomPrompt="1"/>
          </p:nvPr>
        </p:nvSpPr>
        <p:spPr>
          <a:xfrm>
            <a:off x="6521788" y="1308728"/>
            <a:ext cx="1289400" cy="622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3800" b="1">
                <a:solidFill>
                  <a:schemeClr val="dk2"/>
                </a:solidFill>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r>
              <a:t>xx%</a:t>
            </a:r>
          </a:p>
        </p:txBody>
      </p:sp>
      <p:sp>
        <p:nvSpPr>
          <p:cNvPr id="84" name="Google Shape;84;p13"/>
          <p:cNvSpPr txBox="1">
            <a:spLocks noGrp="1"/>
          </p:cNvSpPr>
          <p:nvPr>
            <p:ph type="subTitle" idx="5"/>
          </p:nvPr>
        </p:nvSpPr>
        <p:spPr>
          <a:xfrm>
            <a:off x="5906638" y="2211962"/>
            <a:ext cx="2519700" cy="558600"/>
          </a:xfrm>
          <a:prstGeom prst="rect">
            <a:avLst/>
          </a:prstGeom>
          <a:ln>
            <a:noFill/>
          </a:ln>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5" name="Google Shape;85;p13"/>
          <p:cNvSpPr txBox="1">
            <a:spLocks noGrp="1"/>
          </p:cNvSpPr>
          <p:nvPr>
            <p:ph type="title" idx="6" hasCustomPrompt="1"/>
          </p:nvPr>
        </p:nvSpPr>
        <p:spPr>
          <a:xfrm>
            <a:off x="2535738" y="2969478"/>
            <a:ext cx="1289400" cy="622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3800" b="1">
                <a:solidFill>
                  <a:schemeClr val="dk2"/>
                </a:solidFill>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r>
              <a:t>xx%</a:t>
            </a:r>
          </a:p>
        </p:txBody>
      </p:sp>
      <p:sp>
        <p:nvSpPr>
          <p:cNvPr id="86" name="Google Shape;86;p13"/>
          <p:cNvSpPr txBox="1">
            <a:spLocks noGrp="1"/>
          </p:cNvSpPr>
          <p:nvPr>
            <p:ph type="subTitle" idx="7"/>
          </p:nvPr>
        </p:nvSpPr>
        <p:spPr>
          <a:xfrm>
            <a:off x="2005188" y="3888065"/>
            <a:ext cx="2523600" cy="558600"/>
          </a:xfrm>
          <a:prstGeom prst="rect">
            <a:avLst/>
          </a:prstGeom>
          <a:ln>
            <a:noFill/>
          </a:ln>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7" name="Google Shape;87;p13"/>
          <p:cNvSpPr txBox="1">
            <a:spLocks noGrp="1"/>
          </p:cNvSpPr>
          <p:nvPr>
            <p:ph type="title" idx="8" hasCustomPrompt="1"/>
          </p:nvPr>
        </p:nvSpPr>
        <p:spPr>
          <a:xfrm>
            <a:off x="5145788" y="2969478"/>
            <a:ext cx="1289400" cy="622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3800" b="1">
                <a:solidFill>
                  <a:schemeClr val="dk2"/>
                </a:solidFill>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r>
              <a:t>xx%</a:t>
            </a:r>
          </a:p>
        </p:txBody>
      </p:sp>
      <p:sp>
        <p:nvSpPr>
          <p:cNvPr id="88" name="Google Shape;88;p13"/>
          <p:cNvSpPr txBox="1">
            <a:spLocks noGrp="1"/>
          </p:cNvSpPr>
          <p:nvPr>
            <p:ph type="subTitle" idx="9"/>
          </p:nvPr>
        </p:nvSpPr>
        <p:spPr>
          <a:xfrm>
            <a:off x="4615238" y="3888065"/>
            <a:ext cx="2523600" cy="558600"/>
          </a:xfrm>
          <a:prstGeom prst="rect">
            <a:avLst/>
          </a:prstGeom>
          <a:ln>
            <a:noFill/>
          </a:ln>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9" name="Google Shape;89;p13"/>
          <p:cNvSpPr txBox="1">
            <a:spLocks noGrp="1"/>
          </p:cNvSpPr>
          <p:nvPr>
            <p:ph type="subTitle" idx="13"/>
          </p:nvPr>
        </p:nvSpPr>
        <p:spPr>
          <a:xfrm>
            <a:off x="717594" y="1879891"/>
            <a:ext cx="2519700" cy="411600"/>
          </a:xfrm>
          <a:prstGeom prst="rect">
            <a:avLst/>
          </a:prstGeom>
          <a:ln>
            <a:noFill/>
          </a:ln>
        </p:spPr>
        <p:txBody>
          <a:bodyPr spcFirstLastPara="1" wrap="square" lIns="91425" tIns="91425" rIns="77775" bIns="91425" anchor="t" anchorCtr="0">
            <a:noAutofit/>
          </a:bodyPr>
          <a:lstStyle>
            <a:lvl1pPr lvl="0" algn="ctr" rtl="0">
              <a:lnSpc>
                <a:spcPct val="100000"/>
              </a:lnSpc>
              <a:spcBef>
                <a:spcPts val="0"/>
              </a:spcBef>
              <a:spcAft>
                <a:spcPts val="0"/>
              </a:spcAft>
              <a:buSzPts val="2400"/>
              <a:buFont typeface="Bebas Neue"/>
              <a:buNone/>
              <a:defRPr sz="1900" b="1">
                <a:latin typeface="Lexend Mega"/>
                <a:ea typeface="Lexend Mega"/>
                <a:cs typeface="Lexend Mega"/>
                <a:sym typeface="Lexend Mega"/>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90" name="Google Shape;90;p13"/>
          <p:cNvSpPr txBox="1">
            <a:spLocks noGrp="1"/>
          </p:cNvSpPr>
          <p:nvPr>
            <p:ph type="subTitle" idx="14"/>
          </p:nvPr>
        </p:nvSpPr>
        <p:spPr>
          <a:xfrm>
            <a:off x="3312194" y="1879891"/>
            <a:ext cx="2519700" cy="411600"/>
          </a:xfrm>
          <a:prstGeom prst="rect">
            <a:avLst/>
          </a:prstGeom>
          <a:ln>
            <a:noFill/>
          </a:ln>
        </p:spPr>
        <p:txBody>
          <a:bodyPr spcFirstLastPara="1" wrap="square" lIns="91425" tIns="91425" rIns="77775" bIns="91425" anchor="t" anchorCtr="0">
            <a:noAutofit/>
          </a:bodyPr>
          <a:lstStyle>
            <a:lvl1pPr lvl="0" algn="ctr" rtl="0">
              <a:lnSpc>
                <a:spcPct val="100000"/>
              </a:lnSpc>
              <a:spcBef>
                <a:spcPts val="0"/>
              </a:spcBef>
              <a:spcAft>
                <a:spcPts val="0"/>
              </a:spcAft>
              <a:buSzPts val="2400"/>
              <a:buFont typeface="Bebas Neue"/>
              <a:buNone/>
              <a:defRPr sz="1900" b="1">
                <a:latin typeface="Lexend Mega"/>
                <a:ea typeface="Lexend Mega"/>
                <a:cs typeface="Lexend Mega"/>
                <a:sym typeface="Lexend Mega"/>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91" name="Google Shape;91;p13"/>
          <p:cNvSpPr txBox="1">
            <a:spLocks noGrp="1"/>
          </p:cNvSpPr>
          <p:nvPr>
            <p:ph type="subTitle" idx="15"/>
          </p:nvPr>
        </p:nvSpPr>
        <p:spPr>
          <a:xfrm>
            <a:off x="5906700" y="1879891"/>
            <a:ext cx="2519700" cy="411600"/>
          </a:xfrm>
          <a:prstGeom prst="rect">
            <a:avLst/>
          </a:prstGeom>
          <a:ln>
            <a:noFill/>
          </a:ln>
        </p:spPr>
        <p:txBody>
          <a:bodyPr spcFirstLastPara="1" wrap="square" lIns="91425" tIns="91425" rIns="77775" bIns="91425" anchor="t" anchorCtr="0">
            <a:noAutofit/>
          </a:bodyPr>
          <a:lstStyle>
            <a:lvl1pPr lvl="0" algn="ctr" rtl="0">
              <a:lnSpc>
                <a:spcPct val="100000"/>
              </a:lnSpc>
              <a:spcBef>
                <a:spcPts val="0"/>
              </a:spcBef>
              <a:spcAft>
                <a:spcPts val="0"/>
              </a:spcAft>
              <a:buSzPts val="2400"/>
              <a:buFont typeface="Bebas Neue"/>
              <a:buNone/>
              <a:defRPr sz="1900" b="1">
                <a:latin typeface="Lexend Mega"/>
                <a:ea typeface="Lexend Mega"/>
                <a:cs typeface="Lexend Mega"/>
                <a:sym typeface="Lexend Mega"/>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92" name="Google Shape;92;p13"/>
          <p:cNvSpPr txBox="1">
            <a:spLocks noGrp="1"/>
          </p:cNvSpPr>
          <p:nvPr>
            <p:ph type="subTitle" idx="16"/>
          </p:nvPr>
        </p:nvSpPr>
        <p:spPr>
          <a:xfrm>
            <a:off x="2005188" y="3552666"/>
            <a:ext cx="2523600" cy="411600"/>
          </a:xfrm>
          <a:prstGeom prst="rect">
            <a:avLst/>
          </a:prstGeom>
          <a:ln>
            <a:noFill/>
          </a:ln>
        </p:spPr>
        <p:txBody>
          <a:bodyPr spcFirstLastPara="1" wrap="square" lIns="91425" tIns="91425" rIns="77775" bIns="91425" anchor="t" anchorCtr="0">
            <a:noAutofit/>
          </a:bodyPr>
          <a:lstStyle>
            <a:lvl1pPr lvl="0" algn="ctr" rtl="0">
              <a:lnSpc>
                <a:spcPct val="100000"/>
              </a:lnSpc>
              <a:spcBef>
                <a:spcPts val="0"/>
              </a:spcBef>
              <a:spcAft>
                <a:spcPts val="0"/>
              </a:spcAft>
              <a:buSzPts val="2400"/>
              <a:buFont typeface="Bebas Neue"/>
              <a:buNone/>
              <a:defRPr sz="1900" b="1">
                <a:latin typeface="Lexend Mega"/>
                <a:ea typeface="Lexend Mega"/>
                <a:cs typeface="Lexend Mega"/>
                <a:sym typeface="Lexend Mega"/>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93" name="Google Shape;93;p13"/>
          <p:cNvSpPr txBox="1">
            <a:spLocks noGrp="1"/>
          </p:cNvSpPr>
          <p:nvPr>
            <p:ph type="subTitle" idx="17"/>
          </p:nvPr>
        </p:nvSpPr>
        <p:spPr>
          <a:xfrm>
            <a:off x="4615238" y="3552666"/>
            <a:ext cx="2523600" cy="411600"/>
          </a:xfrm>
          <a:prstGeom prst="rect">
            <a:avLst/>
          </a:prstGeom>
          <a:ln>
            <a:noFill/>
          </a:ln>
        </p:spPr>
        <p:txBody>
          <a:bodyPr spcFirstLastPara="1" wrap="square" lIns="91425" tIns="91425" rIns="77775" bIns="91425" anchor="t" anchorCtr="0">
            <a:noAutofit/>
          </a:bodyPr>
          <a:lstStyle>
            <a:lvl1pPr lvl="0" algn="ctr" rtl="0">
              <a:lnSpc>
                <a:spcPct val="100000"/>
              </a:lnSpc>
              <a:spcBef>
                <a:spcPts val="0"/>
              </a:spcBef>
              <a:spcAft>
                <a:spcPts val="0"/>
              </a:spcAft>
              <a:buSzPts val="2400"/>
              <a:buFont typeface="Bebas Neue"/>
              <a:buNone/>
              <a:defRPr sz="1900" b="1">
                <a:latin typeface="Lexend Mega"/>
                <a:ea typeface="Lexend Mega"/>
                <a:cs typeface="Lexend Mega"/>
                <a:sym typeface="Lexend Mega"/>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94" name="Google Shape;94;p13"/>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
        <p:nvSpPr>
          <p:cNvPr id="95" name="Google Shape;95;p13"/>
          <p:cNvSpPr txBox="1">
            <a:spLocks noGrp="1"/>
          </p:cNvSpPr>
          <p:nvPr>
            <p:ph type="title" idx="18"/>
          </p:nvPr>
        </p:nvSpPr>
        <p:spPr>
          <a:xfrm>
            <a:off x="720000" y="535000"/>
            <a:ext cx="7704000" cy="462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800" b="1"/>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cxnSp>
        <p:nvCxnSpPr>
          <p:cNvPr id="96" name="Google Shape;96;p13"/>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97" name="Google Shape;97;p13"/>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98"/>
        <p:cNvGrpSpPr/>
        <p:nvPr/>
      </p:nvGrpSpPr>
      <p:grpSpPr>
        <a:xfrm>
          <a:off x="0" y="0"/>
          <a:ext cx="0" cy="0"/>
          <a:chOff x="0" y="0"/>
          <a:chExt cx="0" cy="0"/>
        </a:xfrm>
      </p:grpSpPr>
      <p:pic>
        <p:nvPicPr>
          <p:cNvPr id="99" name="Google Shape;99;p14"/>
          <p:cNvPicPr preferRelativeResize="0"/>
          <p:nvPr/>
        </p:nvPicPr>
        <p:blipFill rotWithShape="1">
          <a:blip r:embed="rId2">
            <a:alphaModFix/>
          </a:blip>
          <a:srcRect t="40" b="50"/>
          <a:stretch/>
        </p:blipFill>
        <p:spPr>
          <a:xfrm rot="10800000">
            <a:off x="3965" y="0"/>
            <a:ext cx="9136072" cy="5143502"/>
          </a:xfrm>
          <a:prstGeom prst="rect">
            <a:avLst/>
          </a:prstGeom>
          <a:noFill/>
          <a:ln>
            <a:noFill/>
          </a:ln>
        </p:spPr>
      </p:pic>
      <p:sp>
        <p:nvSpPr>
          <p:cNvPr id="100" name="Google Shape;100;p14"/>
          <p:cNvSpPr txBox="1">
            <a:spLocks noGrp="1"/>
          </p:cNvSpPr>
          <p:nvPr>
            <p:ph type="title"/>
          </p:nvPr>
        </p:nvSpPr>
        <p:spPr>
          <a:xfrm>
            <a:off x="1788000" y="3530663"/>
            <a:ext cx="5568000" cy="531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23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01" name="Google Shape;101;p14"/>
          <p:cNvSpPr txBox="1">
            <a:spLocks noGrp="1"/>
          </p:cNvSpPr>
          <p:nvPr>
            <p:ph type="subTitle" idx="1"/>
          </p:nvPr>
        </p:nvSpPr>
        <p:spPr>
          <a:xfrm>
            <a:off x="1458150" y="1080938"/>
            <a:ext cx="6227700" cy="22290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2500"/>
              <a:buNone/>
              <a:defRPr sz="32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
        <p:nvSpPr>
          <p:cNvPr id="102" name="Google Shape;102;p14"/>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cxnSp>
        <p:nvCxnSpPr>
          <p:cNvPr id="103" name="Google Shape;103;p14"/>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104" name="Google Shape;104;p14"/>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1">
  <p:cSld name="CUSTOM_3">
    <p:spTree>
      <p:nvGrpSpPr>
        <p:cNvPr id="1" name="Shape 105"/>
        <p:cNvGrpSpPr/>
        <p:nvPr/>
      </p:nvGrpSpPr>
      <p:grpSpPr>
        <a:xfrm>
          <a:off x="0" y="0"/>
          <a:ext cx="0" cy="0"/>
          <a:chOff x="0" y="0"/>
          <a:chExt cx="0" cy="0"/>
        </a:xfrm>
      </p:grpSpPr>
      <p:pic>
        <p:nvPicPr>
          <p:cNvPr id="106" name="Google Shape;106;p15"/>
          <p:cNvPicPr preferRelativeResize="0"/>
          <p:nvPr/>
        </p:nvPicPr>
        <p:blipFill rotWithShape="1">
          <a:blip r:embed="rId2">
            <a:alphaModFix/>
          </a:blip>
          <a:srcRect t="40" b="50"/>
          <a:stretch/>
        </p:blipFill>
        <p:spPr>
          <a:xfrm flipH="1">
            <a:off x="3965" y="0"/>
            <a:ext cx="9136072" cy="5143502"/>
          </a:xfrm>
          <a:prstGeom prst="rect">
            <a:avLst/>
          </a:prstGeom>
          <a:noFill/>
          <a:ln>
            <a:noFill/>
          </a:ln>
        </p:spPr>
      </p:pic>
      <p:sp>
        <p:nvSpPr>
          <p:cNvPr id="107" name="Google Shape;107;p15"/>
          <p:cNvSpPr txBox="1">
            <a:spLocks noGrp="1"/>
          </p:cNvSpPr>
          <p:nvPr>
            <p:ph type="title"/>
          </p:nvPr>
        </p:nvSpPr>
        <p:spPr>
          <a:xfrm>
            <a:off x="715100" y="2595442"/>
            <a:ext cx="6520200" cy="919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49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108" name="Google Shape;108;p15"/>
          <p:cNvSpPr txBox="1">
            <a:spLocks noGrp="1"/>
          </p:cNvSpPr>
          <p:nvPr>
            <p:ph type="title" idx="2" hasCustomPrompt="1"/>
          </p:nvPr>
        </p:nvSpPr>
        <p:spPr>
          <a:xfrm>
            <a:off x="715100" y="876294"/>
            <a:ext cx="3150900" cy="1639200"/>
          </a:xfrm>
          <a:prstGeom prst="rect">
            <a:avLst/>
          </a:prstGeom>
        </p:spPr>
        <p:txBody>
          <a:bodyPr spcFirstLastPara="1" wrap="square" lIns="91425" tIns="91425" rIns="91425" bIns="91425" anchor="t" anchorCtr="0">
            <a:noAutofit/>
          </a:bodyPr>
          <a:lstStyle>
            <a:lvl1pPr lvl="0" rtl="0">
              <a:spcBef>
                <a:spcPts val="0"/>
              </a:spcBef>
              <a:spcAft>
                <a:spcPts val="0"/>
              </a:spcAft>
              <a:buSzPts val="6000"/>
              <a:buNone/>
              <a:defRPr sz="11000" b="1">
                <a:solidFill>
                  <a:schemeClr val="dk2"/>
                </a:solidFill>
              </a:defRPr>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r>
              <a:t>xx%</a:t>
            </a:r>
          </a:p>
        </p:txBody>
      </p:sp>
      <p:sp>
        <p:nvSpPr>
          <p:cNvPr id="109" name="Google Shape;109;p15"/>
          <p:cNvSpPr txBox="1">
            <a:spLocks noGrp="1"/>
          </p:cNvSpPr>
          <p:nvPr>
            <p:ph type="subTitle" idx="1"/>
          </p:nvPr>
        </p:nvSpPr>
        <p:spPr>
          <a:xfrm>
            <a:off x="715100" y="3608937"/>
            <a:ext cx="4360200" cy="452700"/>
          </a:xfrm>
          <a:prstGeom prst="rect">
            <a:avLst/>
          </a:prstGeom>
        </p:spPr>
        <p:txBody>
          <a:bodyPr spcFirstLastPara="1" wrap="square" lIns="91425" tIns="91425" rIns="77775" bIns="91425" anchor="t" anchorCtr="0">
            <a:noAutofit/>
          </a:bodyPr>
          <a:lstStyle>
            <a:lvl1pPr lvl="0" rtl="0">
              <a:lnSpc>
                <a:spcPct val="100000"/>
              </a:lnSpc>
              <a:spcBef>
                <a:spcPts val="0"/>
              </a:spcBef>
              <a:spcAft>
                <a:spcPts val="0"/>
              </a:spcAft>
              <a:buSzPts val="1400"/>
              <a:buNone/>
              <a:defRPr sz="1600">
                <a:solidFill>
                  <a:schemeClr val="lt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10" name="Google Shape;110;p15"/>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cxnSp>
        <p:nvCxnSpPr>
          <p:cNvPr id="111" name="Google Shape;111;p15"/>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cxnSp>
        <p:nvCxnSpPr>
          <p:cNvPr id="112" name="Google Shape;112;p15"/>
          <p:cNvCxnSpPr/>
          <p:nvPr/>
        </p:nvCxnSpPr>
        <p:spPr>
          <a:xfrm>
            <a:off x="1813225" y="391450"/>
            <a:ext cx="66093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2">
  <p:cSld name="CUSTOM_3_1">
    <p:spTree>
      <p:nvGrpSpPr>
        <p:cNvPr id="1" name="Shape 113"/>
        <p:cNvGrpSpPr/>
        <p:nvPr/>
      </p:nvGrpSpPr>
      <p:grpSpPr>
        <a:xfrm>
          <a:off x="0" y="0"/>
          <a:ext cx="0" cy="0"/>
          <a:chOff x="0" y="0"/>
          <a:chExt cx="0" cy="0"/>
        </a:xfrm>
      </p:grpSpPr>
      <p:pic>
        <p:nvPicPr>
          <p:cNvPr id="114" name="Google Shape;114;p16"/>
          <p:cNvPicPr preferRelativeResize="0"/>
          <p:nvPr/>
        </p:nvPicPr>
        <p:blipFill rotWithShape="1">
          <a:blip r:embed="rId2">
            <a:alphaModFix/>
          </a:blip>
          <a:srcRect t="40" b="50"/>
          <a:stretch/>
        </p:blipFill>
        <p:spPr>
          <a:xfrm rot="10800000">
            <a:off x="3965" y="0"/>
            <a:ext cx="9136072" cy="5143502"/>
          </a:xfrm>
          <a:prstGeom prst="rect">
            <a:avLst/>
          </a:prstGeom>
          <a:noFill/>
          <a:ln>
            <a:noFill/>
          </a:ln>
        </p:spPr>
      </p:pic>
      <p:sp>
        <p:nvSpPr>
          <p:cNvPr id="115" name="Google Shape;115;p16"/>
          <p:cNvSpPr txBox="1">
            <a:spLocks noGrp="1"/>
          </p:cNvSpPr>
          <p:nvPr>
            <p:ph type="title"/>
          </p:nvPr>
        </p:nvSpPr>
        <p:spPr>
          <a:xfrm>
            <a:off x="1908800" y="2604967"/>
            <a:ext cx="6520200" cy="9192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600"/>
              <a:buNone/>
              <a:defRPr sz="4900"/>
            </a:lvl1pPr>
            <a:lvl2pPr lvl="1" algn="r" rtl="0">
              <a:spcBef>
                <a:spcPts val="0"/>
              </a:spcBef>
              <a:spcAft>
                <a:spcPts val="0"/>
              </a:spcAft>
              <a:buSzPts val="3600"/>
              <a:buNone/>
              <a:defRPr sz="3600"/>
            </a:lvl2pPr>
            <a:lvl3pPr lvl="2" algn="r" rtl="0">
              <a:spcBef>
                <a:spcPts val="0"/>
              </a:spcBef>
              <a:spcAft>
                <a:spcPts val="0"/>
              </a:spcAft>
              <a:buSzPts val="3600"/>
              <a:buNone/>
              <a:defRPr sz="3600"/>
            </a:lvl3pPr>
            <a:lvl4pPr lvl="3" algn="r" rtl="0">
              <a:spcBef>
                <a:spcPts val="0"/>
              </a:spcBef>
              <a:spcAft>
                <a:spcPts val="0"/>
              </a:spcAft>
              <a:buSzPts val="3600"/>
              <a:buNone/>
              <a:defRPr sz="3600"/>
            </a:lvl4pPr>
            <a:lvl5pPr lvl="4" algn="r" rtl="0">
              <a:spcBef>
                <a:spcPts val="0"/>
              </a:spcBef>
              <a:spcAft>
                <a:spcPts val="0"/>
              </a:spcAft>
              <a:buSzPts val="3600"/>
              <a:buNone/>
              <a:defRPr sz="3600"/>
            </a:lvl5pPr>
            <a:lvl6pPr lvl="5" algn="r" rtl="0">
              <a:spcBef>
                <a:spcPts val="0"/>
              </a:spcBef>
              <a:spcAft>
                <a:spcPts val="0"/>
              </a:spcAft>
              <a:buSzPts val="3600"/>
              <a:buNone/>
              <a:defRPr sz="3600"/>
            </a:lvl6pPr>
            <a:lvl7pPr lvl="6" algn="r" rtl="0">
              <a:spcBef>
                <a:spcPts val="0"/>
              </a:spcBef>
              <a:spcAft>
                <a:spcPts val="0"/>
              </a:spcAft>
              <a:buSzPts val="3600"/>
              <a:buNone/>
              <a:defRPr sz="3600"/>
            </a:lvl7pPr>
            <a:lvl8pPr lvl="7" algn="r" rtl="0">
              <a:spcBef>
                <a:spcPts val="0"/>
              </a:spcBef>
              <a:spcAft>
                <a:spcPts val="0"/>
              </a:spcAft>
              <a:buSzPts val="3600"/>
              <a:buNone/>
              <a:defRPr sz="3600"/>
            </a:lvl8pPr>
            <a:lvl9pPr lvl="8" algn="r" rtl="0">
              <a:spcBef>
                <a:spcPts val="0"/>
              </a:spcBef>
              <a:spcAft>
                <a:spcPts val="0"/>
              </a:spcAft>
              <a:buSzPts val="3600"/>
              <a:buNone/>
              <a:defRPr sz="3600"/>
            </a:lvl9pPr>
          </a:lstStyle>
          <a:p>
            <a:endParaRPr/>
          </a:p>
        </p:txBody>
      </p:sp>
      <p:sp>
        <p:nvSpPr>
          <p:cNvPr id="116" name="Google Shape;116;p16"/>
          <p:cNvSpPr txBox="1">
            <a:spLocks noGrp="1"/>
          </p:cNvSpPr>
          <p:nvPr>
            <p:ph type="title" idx="2" hasCustomPrompt="1"/>
          </p:nvPr>
        </p:nvSpPr>
        <p:spPr>
          <a:xfrm>
            <a:off x="5278100" y="866769"/>
            <a:ext cx="3150900" cy="1639200"/>
          </a:xfrm>
          <a:prstGeom prst="rect">
            <a:avLst/>
          </a:prstGeom>
        </p:spPr>
        <p:txBody>
          <a:bodyPr spcFirstLastPara="1" wrap="square" lIns="91425" tIns="91425" rIns="91425" bIns="91425" anchor="t" anchorCtr="0">
            <a:noAutofit/>
          </a:bodyPr>
          <a:lstStyle>
            <a:lvl1pPr lvl="0" algn="r" rtl="0">
              <a:spcBef>
                <a:spcPts val="0"/>
              </a:spcBef>
              <a:spcAft>
                <a:spcPts val="0"/>
              </a:spcAft>
              <a:buSzPts val="6000"/>
              <a:buNone/>
              <a:defRPr sz="11000" b="1">
                <a:solidFill>
                  <a:schemeClr val="dk2"/>
                </a:solidFill>
              </a:defRPr>
            </a:lvl1pPr>
            <a:lvl2pPr lvl="1" algn="r" rtl="0">
              <a:spcBef>
                <a:spcPts val="0"/>
              </a:spcBef>
              <a:spcAft>
                <a:spcPts val="0"/>
              </a:spcAft>
              <a:buSzPts val="6000"/>
              <a:buNone/>
              <a:defRPr sz="6000"/>
            </a:lvl2pPr>
            <a:lvl3pPr lvl="2" algn="r" rtl="0">
              <a:spcBef>
                <a:spcPts val="0"/>
              </a:spcBef>
              <a:spcAft>
                <a:spcPts val="0"/>
              </a:spcAft>
              <a:buSzPts val="6000"/>
              <a:buNone/>
              <a:defRPr sz="6000"/>
            </a:lvl3pPr>
            <a:lvl4pPr lvl="3" algn="r" rtl="0">
              <a:spcBef>
                <a:spcPts val="0"/>
              </a:spcBef>
              <a:spcAft>
                <a:spcPts val="0"/>
              </a:spcAft>
              <a:buSzPts val="6000"/>
              <a:buNone/>
              <a:defRPr sz="6000"/>
            </a:lvl4pPr>
            <a:lvl5pPr lvl="4" algn="r" rtl="0">
              <a:spcBef>
                <a:spcPts val="0"/>
              </a:spcBef>
              <a:spcAft>
                <a:spcPts val="0"/>
              </a:spcAft>
              <a:buSzPts val="6000"/>
              <a:buNone/>
              <a:defRPr sz="6000"/>
            </a:lvl5pPr>
            <a:lvl6pPr lvl="5" algn="r" rtl="0">
              <a:spcBef>
                <a:spcPts val="0"/>
              </a:spcBef>
              <a:spcAft>
                <a:spcPts val="0"/>
              </a:spcAft>
              <a:buSzPts val="6000"/>
              <a:buNone/>
              <a:defRPr sz="6000"/>
            </a:lvl6pPr>
            <a:lvl7pPr lvl="6" algn="r" rtl="0">
              <a:spcBef>
                <a:spcPts val="0"/>
              </a:spcBef>
              <a:spcAft>
                <a:spcPts val="0"/>
              </a:spcAft>
              <a:buSzPts val="6000"/>
              <a:buNone/>
              <a:defRPr sz="6000"/>
            </a:lvl7pPr>
            <a:lvl8pPr lvl="7" algn="r" rtl="0">
              <a:spcBef>
                <a:spcPts val="0"/>
              </a:spcBef>
              <a:spcAft>
                <a:spcPts val="0"/>
              </a:spcAft>
              <a:buSzPts val="6000"/>
              <a:buNone/>
              <a:defRPr sz="6000"/>
            </a:lvl8pPr>
            <a:lvl9pPr lvl="8" algn="r" rtl="0">
              <a:spcBef>
                <a:spcPts val="0"/>
              </a:spcBef>
              <a:spcAft>
                <a:spcPts val="0"/>
              </a:spcAft>
              <a:buSzPts val="6000"/>
              <a:buNone/>
              <a:defRPr sz="6000"/>
            </a:lvl9pPr>
          </a:lstStyle>
          <a:p>
            <a:r>
              <a:t>xx%</a:t>
            </a:r>
          </a:p>
        </p:txBody>
      </p:sp>
      <p:sp>
        <p:nvSpPr>
          <p:cNvPr id="117" name="Google Shape;117;p16"/>
          <p:cNvSpPr txBox="1">
            <a:spLocks noGrp="1"/>
          </p:cNvSpPr>
          <p:nvPr>
            <p:ph type="subTitle" idx="1"/>
          </p:nvPr>
        </p:nvSpPr>
        <p:spPr>
          <a:xfrm>
            <a:off x="4063800" y="3618462"/>
            <a:ext cx="4360200" cy="452700"/>
          </a:xfrm>
          <a:prstGeom prst="rect">
            <a:avLst/>
          </a:prstGeom>
        </p:spPr>
        <p:txBody>
          <a:bodyPr spcFirstLastPara="1" wrap="square" lIns="91425" tIns="91425" rIns="77775" bIns="91425" anchor="t" anchorCtr="0">
            <a:noAutofit/>
          </a:bodyPr>
          <a:lstStyle>
            <a:lvl1pPr lvl="0" algn="r" rtl="0">
              <a:lnSpc>
                <a:spcPct val="100000"/>
              </a:lnSpc>
              <a:spcBef>
                <a:spcPts val="0"/>
              </a:spcBef>
              <a:spcAft>
                <a:spcPts val="0"/>
              </a:spcAft>
              <a:buSzPts val="1400"/>
              <a:buNone/>
              <a:defRPr sz="1600">
                <a:solidFill>
                  <a:schemeClr val="lt1"/>
                </a:solidFill>
              </a:defRPr>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118" name="Google Shape;118;p16"/>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cxnSp>
        <p:nvCxnSpPr>
          <p:cNvPr id="119" name="Google Shape;119;p16"/>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cxnSp>
        <p:nvCxnSpPr>
          <p:cNvPr id="120" name="Google Shape;120;p16"/>
          <p:cNvCxnSpPr/>
          <p:nvPr/>
        </p:nvCxnSpPr>
        <p:spPr>
          <a:xfrm>
            <a:off x="1813225" y="391450"/>
            <a:ext cx="66093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1">
  <p:cSld name="CUSTOM_2">
    <p:spTree>
      <p:nvGrpSpPr>
        <p:cNvPr id="1" name="Shape 121"/>
        <p:cNvGrpSpPr/>
        <p:nvPr/>
      </p:nvGrpSpPr>
      <p:grpSpPr>
        <a:xfrm>
          <a:off x="0" y="0"/>
          <a:ext cx="0" cy="0"/>
          <a:chOff x="0" y="0"/>
          <a:chExt cx="0" cy="0"/>
        </a:xfrm>
      </p:grpSpPr>
      <p:pic>
        <p:nvPicPr>
          <p:cNvPr id="122" name="Google Shape;122;p17"/>
          <p:cNvPicPr preferRelativeResize="0"/>
          <p:nvPr/>
        </p:nvPicPr>
        <p:blipFill rotWithShape="1">
          <a:blip r:embed="rId2">
            <a:alphaModFix/>
          </a:blip>
          <a:srcRect t="40" b="50"/>
          <a:stretch/>
        </p:blipFill>
        <p:spPr>
          <a:xfrm flipH="1">
            <a:off x="3965" y="0"/>
            <a:ext cx="9136072" cy="5143502"/>
          </a:xfrm>
          <a:prstGeom prst="rect">
            <a:avLst/>
          </a:prstGeom>
          <a:noFill/>
          <a:ln>
            <a:noFill/>
          </a:ln>
        </p:spPr>
      </p:pic>
      <p:sp>
        <p:nvSpPr>
          <p:cNvPr id="123" name="Google Shape;123;p17"/>
          <p:cNvSpPr txBox="1">
            <a:spLocks noGrp="1"/>
          </p:cNvSpPr>
          <p:nvPr>
            <p:ph type="title"/>
          </p:nvPr>
        </p:nvSpPr>
        <p:spPr>
          <a:xfrm>
            <a:off x="720000" y="535000"/>
            <a:ext cx="7704000" cy="462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8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24" name="Google Shape;124;p17"/>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cxnSp>
        <p:nvCxnSpPr>
          <p:cNvPr id="125" name="Google Shape;125;p17"/>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126" name="Google Shape;126;p17"/>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2">
  <p:cSld name="CUSTOM_2_1">
    <p:spTree>
      <p:nvGrpSpPr>
        <p:cNvPr id="1" name="Shape 127"/>
        <p:cNvGrpSpPr/>
        <p:nvPr/>
      </p:nvGrpSpPr>
      <p:grpSpPr>
        <a:xfrm>
          <a:off x="0" y="0"/>
          <a:ext cx="0" cy="0"/>
          <a:chOff x="0" y="0"/>
          <a:chExt cx="0" cy="0"/>
        </a:xfrm>
      </p:grpSpPr>
      <p:pic>
        <p:nvPicPr>
          <p:cNvPr id="128" name="Google Shape;128;p18"/>
          <p:cNvPicPr preferRelativeResize="0"/>
          <p:nvPr/>
        </p:nvPicPr>
        <p:blipFill rotWithShape="1">
          <a:blip r:embed="rId2">
            <a:alphaModFix/>
          </a:blip>
          <a:srcRect t="40" b="50"/>
          <a:stretch/>
        </p:blipFill>
        <p:spPr>
          <a:xfrm>
            <a:off x="3965" y="0"/>
            <a:ext cx="9136072" cy="5143502"/>
          </a:xfrm>
          <a:prstGeom prst="rect">
            <a:avLst/>
          </a:prstGeom>
          <a:noFill/>
          <a:ln>
            <a:noFill/>
          </a:ln>
        </p:spPr>
      </p:pic>
      <p:sp>
        <p:nvSpPr>
          <p:cNvPr id="129" name="Google Shape;129;p18"/>
          <p:cNvSpPr txBox="1">
            <a:spLocks noGrp="1"/>
          </p:cNvSpPr>
          <p:nvPr>
            <p:ph type="title"/>
          </p:nvPr>
        </p:nvSpPr>
        <p:spPr>
          <a:xfrm>
            <a:off x="720000" y="535000"/>
            <a:ext cx="7704000" cy="462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800" b="1"/>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sp>
        <p:nvSpPr>
          <p:cNvPr id="130" name="Google Shape;130;p18"/>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cxnSp>
        <p:nvCxnSpPr>
          <p:cNvPr id="131" name="Google Shape;131;p18"/>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132" name="Google Shape;132;p18"/>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133"/>
        <p:cNvGrpSpPr/>
        <p:nvPr/>
      </p:nvGrpSpPr>
      <p:grpSpPr>
        <a:xfrm>
          <a:off x="0" y="0"/>
          <a:ext cx="0" cy="0"/>
          <a:chOff x="0" y="0"/>
          <a:chExt cx="0" cy="0"/>
        </a:xfrm>
      </p:grpSpPr>
      <p:pic>
        <p:nvPicPr>
          <p:cNvPr id="134" name="Google Shape;134;p19"/>
          <p:cNvPicPr preferRelativeResize="0"/>
          <p:nvPr/>
        </p:nvPicPr>
        <p:blipFill rotWithShape="1">
          <a:blip r:embed="rId2">
            <a:alphaModFix/>
          </a:blip>
          <a:srcRect t="40" b="50"/>
          <a:stretch/>
        </p:blipFill>
        <p:spPr>
          <a:xfrm flipH="1">
            <a:off x="3965" y="0"/>
            <a:ext cx="9136072" cy="5143502"/>
          </a:xfrm>
          <a:prstGeom prst="rect">
            <a:avLst/>
          </a:prstGeom>
          <a:noFill/>
          <a:ln>
            <a:noFill/>
          </a:ln>
        </p:spPr>
      </p:pic>
      <p:sp>
        <p:nvSpPr>
          <p:cNvPr id="135" name="Google Shape;135;p19"/>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
        <p:nvSpPr>
          <p:cNvPr id="136" name="Google Shape;136;p19"/>
          <p:cNvSpPr txBox="1">
            <a:spLocks noGrp="1"/>
          </p:cNvSpPr>
          <p:nvPr>
            <p:ph type="title"/>
          </p:nvPr>
        </p:nvSpPr>
        <p:spPr>
          <a:xfrm>
            <a:off x="720000" y="535000"/>
            <a:ext cx="7704000" cy="462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800" b="1"/>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cxnSp>
        <p:nvCxnSpPr>
          <p:cNvPr id="137" name="Google Shape;137;p19"/>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138" name="Google Shape;138;p19"/>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
        <p:nvSpPr>
          <p:cNvPr id="139" name="Google Shape;139;p19"/>
          <p:cNvSpPr txBox="1">
            <a:spLocks noGrp="1"/>
          </p:cNvSpPr>
          <p:nvPr>
            <p:ph type="body" idx="1"/>
          </p:nvPr>
        </p:nvSpPr>
        <p:spPr>
          <a:xfrm>
            <a:off x="720000" y="1676800"/>
            <a:ext cx="4635900" cy="2174400"/>
          </a:xfrm>
          <a:prstGeom prst="rect">
            <a:avLst/>
          </a:prstGeom>
        </p:spPr>
        <p:txBody>
          <a:bodyPr spcFirstLastPara="1" wrap="square" lIns="91425" tIns="91425" rIns="77775" bIns="91425" anchor="t" anchorCtr="0">
            <a:noAutofit/>
          </a:bodyPr>
          <a:lstStyle>
            <a:lvl1pPr marL="457200" lvl="0" indent="-317500" rtl="0">
              <a:spcBef>
                <a:spcPts val="0"/>
              </a:spcBef>
              <a:spcAft>
                <a:spcPts val="0"/>
              </a:spcAft>
              <a:buClr>
                <a:schemeClr val="dk2"/>
              </a:buClr>
              <a:buSzPts val="1400"/>
              <a:buChar char="●"/>
              <a:defRPr sz="1400">
                <a:solidFill>
                  <a:schemeClr val="dk1"/>
                </a:solidFill>
              </a:defRPr>
            </a:lvl1pPr>
            <a:lvl2pPr marL="914400" lvl="1" indent="-317500" rtl="0">
              <a:lnSpc>
                <a:spcPct val="115000"/>
              </a:lnSpc>
              <a:spcBef>
                <a:spcPts val="0"/>
              </a:spcBef>
              <a:spcAft>
                <a:spcPts val="0"/>
              </a:spcAft>
              <a:buClr>
                <a:schemeClr val="dk1"/>
              </a:buClr>
              <a:buSzPts val="1400"/>
              <a:buChar char="○"/>
              <a:defRPr>
                <a:solidFill>
                  <a:schemeClr val="dk1"/>
                </a:solidFill>
              </a:defRPr>
            </a:lvl2pPr>
            <a:lvl3pPr marL="1371600" lvl="2" indent="-317500" rtl="0">
              <a:lnSpc>
                <a:spcPct val="115000"/>
              </a:lnSpc>
              <a:spcBef>
                <a:spcPts val="0"/>
              </a:spcBef>
              <a:spcAft>
                <a:spcPts val="0"/>
              </a:spcAft>
              <a:buClr>
                <a:schemeClr val="dk1"/>
              </a:buClr>
              <a:buSzPts val="1400"/>
              <a:buChar char="■"/>
              <a:defRPr>
                <a:solidFill>
                  <a:schemeClr val="dk1"/>
                </a:solidFill>
              </a:defRPr>
            </a:lvl3pPr>
            <a:lvl4pPr marL="1828800" lvl="3" indent="-317500" rtl="0">
              <a:lnSpc>
                <a:spcPct val="115000"/>
              </a:lnSpc>
              <a:spcBef>
                <a:spcPts val="0"/>
              </a:spcBef>
              <a:spcAft>
                <a:spcPts val="0"/>
              </a:spcAft>
              <a:buClr>
                <a:schemeClr val="dk1"/>
              </a:buClr>
              <a:buSzPts val="1400"/>
              <a:buChar char="●"/>
              <a:defRPr>
                <a:solidFill>
                  <a:schemeClr val="dk1"/>
                </a:solidFill>
              </a:defRPr>
            </a:lvl4pPr>
            <a:lvl5pPr marL="2286000" lvl="4" indent="-317500" rtl="0">
              <a:lnSpc>
                <a:spcPct val="115000"/>
              </a:lnSpc>
              <a:spcBef>
                <a:spcPts val="0"/>
              </a:spcBef>
              <a:spcAft>
                <a:spcPts val="0"/>
              </a:spcAft>
              <a:buClr>
                <a:schemeClr val="dk1"/>
              </a:buClr>
              <a:buSzPts val="1400"/>
              <a:buChar char="○"/>
              <a:defRPr>
                <a:solidFill>
                  <a:schemeClr val="dk1"/>
                </a:solidFill>
              </a:defRPr>
            </a:lvl5pPr>
            <a:lvl6pPr marL="2743200" lvl="5" indent="-317500" rtl="0">
              <a:lnSpc>
                <a:spcPct val="115000"/>
              </a:lnSpc>
              <a:spcBef>
                <a:spcPts val="0"/>
              </a:spcBef>
              <a:spcAft>
                <a:spcPts val="0"/>
              </a:spcAft>
              <a:buClr>
                <a:schemeClr val="dk1"/>
              </a:buClr>
              <a:buSzPts val="1400"/>
              <a:buChar char="■"/>
              <a:defRPr>
                <a:solidFill>
                  <a:schemeClr val="dk1"/>
                </a:solidFill>
              </a:defRPr>
            </a:lvl6pPr>
            <a:lvl7pPr marL="3200400" lvl="6" indent="-317500" rtl="0">
              <a:lnSpc>
                <a:spcPct val="115000"/>
              </a:lnSpc>
              <a:spcBef>
                <a:spcPts val="0"/>
              </a:spcBef>
              <a:spcAft>
                <a:spcPts val="0"/>
              </a:spcAft>
              <a:buClr>
                <a:schemeClr val="dk1"/>
              </a:buClr>
              <a:buSzPts val="1400"/>
              <a:buChar char="●"/>
              <a:defRPr>
                <a:solidFill>
                  <a:schemeClr val="dk1"/>
                </a:solidFill>
              </a:defRPr>
            </a:lvl7pPr>
            <a:lvl8pPr marL="3657600" lvl="7" indent="-317500" rtl="0">
              <a:lnSpc>
                <a:spcPct val="115000"/>
              </a:lnSpc>
              <a:spcBef>
                <a:spcPts val="0"/>
              </a:spcBef>
              <a:spcAft>
                <a:spcPts val="0"/>
              </a:spcAft>
              <a:buClr>
                <a:schemeClr val="dk1"/>
              </a:buClr>
              <a:buSzPts val="1400"/>
              <a:buChar char="○"/>
              <a:defRPr>
                <a:solidFill>
                  <a:schemeClr val="dk1"/>
                </a:solidFill>
              </a:defRPr>
            </a:lvl8pPr>
            <a:lvl9pPr marL="4114800" lvl="8" indent="-317500" rtl="0">
              <a:lnSpc>
                <a:spcPct val="115000"/>
              </a:lnSpc>
              <a:spcBef>
                <a:spcPts val="0"/>
              </a:spcBef>
              <a:spcAft>
                <a:spcPts val="0"/>
              </a:spcAft>
              <a:buClr>
                <a:schemeClr val="dk1"/>
              </a:buClr>
              <a:buSzPts val="1400"/>
              <a:buChar char="■"/>
              <a:defRPr>
                <a:solidFill>
                  <a:schemeClr val="dk1"/>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1">
  <p:cSld name="CUSTOM_1">
    <p:spTree>
      <p:nvGrpSpPr>
        <p:cNvPr id="1" name="Shape 140"/>
        <p:cNvGrpSpPr/>
        <p:nvPr/>
      </p:nvGrpSpPr>
      <p:grpSpPr>
        <a:xfrm>
          <a:off x="0" y="0"/>
          <a:ext cx="0" cy="0"/>
          <a:chOff x="0" y="0"/>
          <a:chExt cx="0" cy="0"/>
        </a:xfrm>
      </p:grpSpPr>
      <p:pic>
        <p:nvPicPr>
          <p:cNvPr id="141" name="Google Shape;141;p20"/>
          <p:cNvPicPr preferRelativeResize="0"/>
          <p:nvPr/>
        </p:nvPicPr>
        <p:blipFill rotWithShape="1">
          <a:blip r:embed="rId2">
            <a:alphaModFix/>
          </a:blip>
          <a:srcRect t="40" b="50"/>
          <a:stretch/>
        </p:blipFill>
        <p:spPr>
          <a:xfrm>
            <a:off x="3965" y="0"/>
            <a:ext cx="9136072" cy="5143502"/>
          </a:xfrm>
          <a:prstGeom prst="rect">
            <a:avLst/>
          </a:prstGeom>
          <a:noFill/>
          <a:ln>
            <a:noFill/>
          </a:ln>
        </p:spPr>
      </p:pic>
      <p:sp>
        <p:nvSpPr>
          <p:cNvPr id="142" name="Google Shape;142;p20"/>
          <p:cNvSpPr txBox="1">
            <a:spLocks noGrp="1"/>
          </p:cNvSpPr>
          <p:nvPr>
            <p:ph type="subTitle" idx="1"/>
          </p:nvPr>
        </p:nvSpPr>
        <p:spPr>
          <a:xfrm>
            <a:off x="1612500" y="2899950"/>
            <a:ext cx="5919000" cy="7101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3" name="Google Shape;143;p20"/>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
        <p:nvSpPr>
          <p:cNvPr id="144" name="Google Shape;144;p20"/>
          <p:cNvSpPr txBox="1">
            <a:spLocks noGrp="1"/>
          </p:cNvSpPr>
          <p:nvPr>
            <p:ph type="title"/>
          </p:nvPr>
        </p:nvSpPr>
        <p:spPr>
          <a:xfrm>
            <a:off x="720000" y="1228650"/>
            <a:ext cx="7704000" cy="1671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110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cxnSp>
        <p:nvCxnSpPr>
          <p:cNvPr id="145" name="Google Shape;145;p20"/>
          <p:cNvCxnSpPr/>
          <p:nvPr/>
        </p:nvCxnSpPr>
        <p:spPr>
          <a:xfrm>
            <a:off x="1813225" y="391450"/>
            <a:ext cx="6609300" cy="0"/>
          </a:xfrm>
          <a:prstGeom prst="straightConnector1">
            <a:avLst/>
          </a:prstGeom>
          <a:noFill/>
          <a:ln w="19050" cap="flat" cmpd="sng">
            <a:solidFill>
              <a:schemeClr val="dk1"/>
            </a:solidFill>
            <a:prstDash val="solid"/>
            <a:round/>
            <a:headEnd type="none" w="med" len="med"/>
            <a:tailEnd type="none" w="med" len="med"/>
          </a:ln>
        </p:spPr>
      </p:cxnSp>
      <p:cxnSp>
        <p:nvCxnSpPr>
          <p:cNvPr id="146" name="Google Shape;146;p20"/>
          <p:cNvCxnSpPr/>
          <p:nvPr/>
        </p:nvCxnSpPr>
        <p:spPr>
          <a:xfrm rot="10800000">
            <a:off x="715075" y="4762100"/>
            <a:ext cx="71991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2">
  <p:cSld name="CUSTOM_1_1">
    <p:spTree>
      <p:nvGrpSpPr>
        <p:cNvPr id="1" name="Shape 147"/>
        <p:cNvGrpSpPr/>
        <p:nvPr/>
      </p:nvGrpSpPr>
      <p:grpSpPr>
        <a:xfrm>
          <a:off x="0" y="0"/>
          <a:ext cx="0" cy="0"/>
          <a:chOff x="0" y="0"/>
          <a:chExt cx="0" cy="0"/>
        </a:xfrm>
      </p:grpSpPr>
      <p:pic>
        <p:nvPicPr>
          <p:cNvPr id="148" name="Google Shape;148;p21"/>
          <p:cNvPicPr preferRelativeResize="0"/>
          <p:nvPr/>
        </p:nvPicPr>
        <p:blipFill rotWithShape="1">
          <a:blip r:embed="rId2">
            <a:alphaModFix/>
          </a:blip>
          <a:srcRect t="40" b="50"/>
          <a:stretch/>
        </p:blipFill>
        <p:spPr>
          <a:xfrm flipH="1">
            <a:off x="3965" y="0"/>
            <a:ext cx="9136072" cy="5143502"/>
          </a:xfrm>
          <a:prstGeom prst="rect">
            <a:avLst/>
          </a:prstGeom>
          <a:noFill/>
          <a:ln>
            <a:noFill/>
          </a:ln>
        </p:spPr>
      </p:pic>
      <p:sp>
        <p:nvSpPr>
          <p:cNvPr id="149" name="Google Shape;149;p21"/>
          <p:cNvSpPr txBox="1">
            <a:spLocks noGrp="1"/>
          </p:cNvSpPr>
          <p:nvPr>
            <p:ph type="subTitle" idx="1"/>
          </p:nvPr>
        </p:nvSpPr>
        <p:spPr>
          <a:xfrm>
            <a:off x="715100" y="2472336"/>
            <a:ext cx="3225300" cy="1273500"/>
          </a:xfrm>
          <a:prstGeom prst="rect">
            <a:avLst/>
          </a:prstGeom>
        </p:spPr>
        <p:txBody>
          <a:bodyPr spcFirstLastPara="1" wrap="square" lIns="91425" tIns="91425" rIns="7777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0" name="Google Shape;150;p21"/>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
        <p:nvSpPr>
          <p:cNvPr id="151" name="Google Shape;151;p21"/>
          <p:cNvSpPr txBox="1">
            <a:spLocks noGrp="1"/>
          </p:cNvSpPr>
          <p:nvPr>
            <p:ph type="title"/>
          </p:nvPr>
        </p:nvSpPr>
        <p:spPr>
          <a:xfrm>
            <a:off x="717941" y="1397664"/>
            <a:ext cx="3225300" cy="10170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sz="2800" b="1"/>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cxnSp>
        <p:nvCxnSpPr>
          <p:cNvPr id="152" name="Google Shape;152;p21"/>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153" name="Google Shape;153;p21"/>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ext 3">
  <p:cSld name="CUSTOM_1_1_1">
    <p:spTree>
      <p:nvGrpSpPr>
        <p:cNvPr id="1" name="Shape 154"/>
        <p:cNvGrpSpPr/>
        <p:nvPr/>
      </p:nvGrpSpPr>
      <p:grpSpPr>
        <a:xfrm>
          <a:off x="0" y="0"/>
          <a:ext cx="0" cy="0"/>
          <a:chOff x="0" y="0"/>
          <a:chExt cx="0" cy="0"/>
        </a:xfrm>
      </p:grpSpPr>
      <p:pic>
        <p:nvPicPr>
          <p:cNvPr id="155" name="Google Shape;155;p22"/>
          <p:cNvPicPr preferRelativeResize="0"/>
          <p:nvPr/>
        </p:nvPicPr>
        <p:blipFill rotWithShape="1">
          <a:blip r:embed="rId2">
            <a:alphaModFix/>
          </a:blip>
          <a:srcRect t="40" b="50"/>
          <a:stretch/>
        </p:blipFill>
        <p:spPr>
          <a:xfrm flipH="1">
            <a:off x="3965" y="0"/>
            <a:ext cx="9136072" cy="5143502"/>
          </a:xfrm>
          <a:prstGeom prst="rect">
            <a:avLst/>
          </a:prstGeom>
          <a:noFill/>
          <a:ln>
            <a:noFill/>
          </a:ln>
        </p:spPr>
      </p:pic>
      <p:sp>
        <p:nvSpPr>
          <p:cNvPr id="156" name="Google Shape;156;p22"/>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
        <p:nvSpPr>
          <p:cNvPr id="157" name="Google Shape;157;p22"/>
          <p:cNvSpPr txBox="1">
            <a:spLocks noGrp="1"/>
          </p:cNvSpPr>
          <p:nvPr>
            <p:ph type="subTitle" idx="1"/>
          </p:nvPr>
        </p:nvSpPr>
        <p:spPr>
          <a:xfrm>
            <a:off x="5210900" y="2261525"/>
            <a:ext cx="3225300" cy="1186500"/>
          </a:xfrm>
          <a:prstGeom prst="rect">
            <a:avLst/>
          </a:prstGeom>
        </p:spPr>
        <p:txBody>
          <a:bodyPr spcFirstLastPara="1" wrap="square" lIns="91425" tIns="91425" rIns="77775" bIns="91425" anchor="t" anchorCtr="0">
            <a:noAutofit/>
          </a:bodyPr>
          <a:lstStyle>
            <a:lvl1pPr lvl="0" algn="r" rtl="0">
              <a:lnSpc>
                <a:spcPct val="100000"/>
              </a:lnSpc>
              <a:spcBef>
                <a:spcPts val="0"/>
              </a:spcBef>
              <a:spcAft>
                <a:spcPts val="0"/>
              </a:spcAft>
              <a:buSzPts val="1400"/>
              <a:buNone/>
              <a:defRPr sz="1600"/>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158" name="Google Shape;158;p22"/>
          <p:cNvSpPr txBox="1">
            <a:spLocks noGrp="1"/>
          </p:cNvSpPr>
          <p:nvPr>
            <p:ph type="title"/>
          </p:nvPr>
        </p:nvSpPr>
        <p:spPr>
          <a:xfrm>
            <a:off x="5213750" y="1608470"/>
            <a:ext cx="3225300" cy="5952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500"/>
              <a:buNone/>
              <a:defRPr sz="2800" b="1"/>
            </a:lvl1pPr>
            <a:lvl2pPr lvl="1" algn="r" rtl="0">
              <a:spcBef>
                <a:spcPts val="0"/>
              </a:spcBef>
              <a:spcAft>
                <a:spcPts val="0"/>
              </a:spcAft>
              <a:buClr>
                <a:schemeClr val="dk1"/>
              </a:buClr>
              <a:buSzPts val="3500"/>
              <a:buNone/>
              <a:defRPr>
                <a:solidFill>
                  <a:schemeClr val="dk1"/>
                </a:solidFill>
              </a:defRPr>
            </a:lvl2pPr>
            <a:lvl3pPr lvl="2" algn="r" rtl="0">
              <a:spcBef>
                <a:spcPts val="0"/>
              </a:spcBef>
              <a:spcAft>
                <a:spcPts val="0"/>
              </a:spcAft>
              <a:buClr>
                <a:schemeClr val="dk1"/>
              </a:buClr>
              <a:buSzPts val="3500"/>
              <a:buNone/>
              <a:defRPr>
                <a:solidFill>
                  <a:schemeClr val="dk1"/>
                </a:solidFill>
              </a:defRPr>
            </a:lvl3pPr>
            <a:lvl4pPr lvl="3" algn="r" rtl="0">
              <a:spcBef>
                <a:spcPts val="0"/>
              </a:spcBef>
              <a:spcAft>
                <a:spcPts val="0"/>
              </a:spcAft>
              <a:buClr>
                <a:schemeClr val="dk1"/>
              </a:buClr>
              <a:buSzPts val="3500"/>
              <a:buNone/>
              <a:defRPr>
                <a:solidFill>
                  <a:schemeClr val="dk1"/>
                </a:solidFill>
              </a:defRPr>
            </a:lvl4pPr>
            <a:lvl5pPr lvl="4" algn="r" rtl="0">
              <a:spcBef>
                <a:spcPts val="0"/>
              </a:spcBef>
              <a:spcAft>
                <a:spcPts val="0"/>
              </a:spcAft>
              <a:buClr>
                <a:schemeClr val="dk1"/>
              </a:buClr>
              <a:buSzPts val="3500"/>
              <a:buNone/>
              <a:defRPr>
                <a:solidFill>
                  <a:schemeClr val="dk1"/>
                </a:solidFill>
              </a:defRPr>
            </a:lvl5pPr>
            <a:lvl6pPr lvl="5" algn="r" rtl="0">
              <a:spcBef>
                <a:spcPts val="0"/>
              </a:spcBef>
              <a:spcAft>
                <a:spcPts val="0"/>
              </a:spcAft>
              <a:buClr>
                <a:schemeClr val="dk1"/>
              </a:buClr>
              <a:buSzPts val="3500"/>
              <a:buNone/>
              <a:defRPr>
                <a:solidFill>
                  <a:schemeClr val="dk1"/>
                </a:solidFill>
              </a:defRPr>
            </a:lvl6pPr>
            <a:lvl7pPr lvl="6" algn="r" rtl="0">
              <a:spcBef>
                <a:spcPts val="0"/>
              </a:spcBef>
              <a:spcAft>
                <a:spcPts val="0"/>
              </a:spcAft>
              <a:buClr>
                <a:schemeClr val="dk1"/>
              </a:buClr>
              <a:buSzPts val="3500"/>
              <a:buNone/>
              <a:defRPr>
                <a:solidFill>
                  <a:schemeClr val="dk1"/>
                </a:solidFill>
              </a:defRPr>
            </a:lvl7pPr>
            <a:lvl8pPr lvl="7" algn="r" rtl="0">
              <a:spcBef>
                <a:spcPts val="0"/>
              </a:spcBef>
              <a:spcAft>
                <a:spcPts val="0"/>
              </a:spcAft>
              <a:buClr>
                <a:schemeClr val="dk1"/>
              </a:buClr>
              <a:buSzPts val="3500"/>
              <a:buNone/>
              <a:defRPr>
                <a:solidFill>
                  <a:schemeClr val="dk1"/>
                </a:solidFill>
              </a:defRPr>
            </a:lvl8pPr>
            <a:lvl9pPr lvl="8" algn="r" rtl="0">
              <a:spcBef>
                <a:spcPts val="0"/>
              </a:spcBef>
              <a:spcAft>
                <a:spcPts val="0"/>
              </a:spcAft>
              <a:buClr>
                <a:schemeClr val="dk1"/>
              </a:buClr>
              <a:buSzPts val="3500"/>
              <a:buNone/>
              <a:defRPr>
                <a:solidFill>
                  <a:schemeClr val="dk1"/>
                </a:solidFill>
              </a:defRPr>
            </a:lvl9pPr>
          </a:lstStyle>
          <a:p>
            <a:endParaRPr/>
          </a:p>
        </p:txBody>
      </p:sp>
      <p:cxnSp>
        <p:nvCxnSpPr>
          <p:cNvPr id="159" name="Google Shape;159;p22"/>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160" name="Google Shape;160;p22"/>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4">
  <p:cSld name="CUSTOM_1_1_1_1">
    <p:spTree>
      <p:nvGrpSpPr>
        <p:cNvPr id="1" name="Shape 161"/>
        <p:cNvGrpSpPr/>
        <p:nvPr/>
      </p:nvGrpSpPr>
      <p:grpSpPr>
        <a:xfrm>
          <a:off x="0" y="0"/>
          <a:ext cx="0" cy="0"/>
          <a:chOff x="0" y="0"/>
          <a:chExt cx="0" cy="0"/>
        </a:xfrm>
      </p:grpSpPr>
      <p:pic>
        <p:nvPicPr>
          <p:cNvPr id="162" name="Google Shape;162;p23"/>
          <p:cNvPicPr preferRelativeResize="0"/>
          <p:nvPr/>
        </p:nvPicPr>
        <p:blipFill rotWithShape="1">
          <a:blip r:embed="rId2">
            <a:alphaModFix/>
          </a:blip>
          <a:srcRect t="40" b="50"/>
          <a:stretch/>
        </p:blipFill>
        <p:spPr>
          <a:xfrm flipH="1">
            <a:off x="3965" y="0"/>
            <a:ext cx="9136072" cy="5143502"/>
          </a:xfrm>
          <a:prstGeom prst="rect">
            <a:avLst/>
          </a:prstGeom>
          <a:noFill/>
          <a:ln>
            <a:noFill/>
          </a:ln>
        </p:spPr>
      </p:pic>
      <p:sp>
        <p:nvSpPr>
          <p:cNvPr id="163" name="Google Shape;163;p23"/>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
        <p:nvSpPr>
          <p:cNvPr id="164" name="Google Shape;164;p23"/>
          <p:cNvSpPr txBox="1">
            <a:spLocks noGrp="1"/>
          </p:cNvSpPr>
          <p:nvPr>
            <p:ph type="subTitle" idx="1"/>
          </p:nvPr>
        </p:nvSpPr>
        <p:spPr>
          <a:xfrm>
            <a:off x="715100" y="2261525"/>
            <a:ext cx="3225300" cy="1186500"/>
          </a:xfrm>
          <a:prstGeom prst="rect">
            <a:avLst/>
          </a:prstGeom>
        </p:spPr>
        <p:txBody>
          <a:bodyPr spcFirstLastPara="1" wrap="square" lIns="91425" tIns="91425" rIns="77775" bIns="91425" anchor="t" anchorCtr="0">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65" name="Google Shape;165;p23"/>
          <p:cNvSpPr txBox="1">
            <a:spLocks noGrp="1"/>
          </p:cNvSpPr>
          <p:nvPr>
            <p:ph type="title"/>
          </p:nvPr>
        </p:nvSpPr>
        <p:spPr>
          <a:xfrm>
            <a:off x="717950" y="1608470"/>
            <a:ext cx="3225300" cy="5952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sz="2800" b="1"/>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cxnSp>
        <p:nvCxnSpPr>
          <p:cNvPr id="166" name="Google Shape;166;p23"/>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167" name="Google Shape;167;p23"/>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ext 5">
  <p:cSld name="CUSTOM_1_1_1_1_1">
    <p:spTree>
      <p:nvGrpSpPr>
        <p:cNvPr id="1" name="Shape 168"/>
        <p:cNvGrpSpPr/>
        <p:nvPr/>
      </p:nvGrpSpPr>
      <p:grpSpPr>
        <a:xfrm>
          <a:off x="0" y="0"/>
          <a:ext cx="0" cy="0"/>
          <a:chOff x="0" y="0"/>
          <a:chExt cx="0" cy="0"/>
        </a:xfrm>
      </p:grpSpPr>
      <p:pic>
        <p:nvPicPr>
          <p:cNvPr id="169" name="Google Shape;169;p24"/>
          <p:cNvPicPr preferRelativeResize="0"/>
          <p:nvPr/>
        </p:nvPicPr>
        <p:blipFill rotWithShape="1">
          <a:blip r:embed="rId2">
            <a:alphaModFix/>
          </a:blip>
          <a:srcRect t="40" b="50"/>
          <a:stretch/>
        </p:blipFill>
        <p:spPr>
          <a:xfrm flipH="1">
            <a:off x="3965" y="0"/>
            <a:ext cx="9136072" cy="5143502"/>
          </a:xfrm>
          <a:prstGeom prst="rect">
            <a:avLst/>
          </a:prstGeom>
          <a:noFill/>
          <a:ln>
            <a:noFill/>
          </a:ln>
        </p:spPr>
      </p:pic>
      <p:sp>
        <p:nvSpPr>
          <p:cNvPr id="170" name="Google Shape;170;p24"/>
          <p:cNvSpPr txBox="1">
            <a:spLocks noGrp="1"/>
          </p:cNvSpPr>
          <p:nvPr>
            <p:ph type="subTitle" idx="1"/>
          </p:nvPr>
        </p:nvSpPr>
        <p:spPr>
          <a:xfrm>
            <a:off x="5222550" y="2503601"/>
            <a:ext cx="2962800" cy="12270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600"/>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171" name="Google Shape;171;p24"/>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
        <p:nvSpPr>
          <p:cNvPr id="172" name="Google Shape;172;p24"/>
          <p:cNvSpPr txBox="1">
            <a:spLocks noGrp="1"/>
          </p:cNvSpPr>
          <p:nvPr>
            <p:ph type="title"/>
          </p:nvPr>
        </p:nvSpPr>
        <p:spPr>
          <a:xfrm>
            <a:off x="4989750" y="1412899"/>
            <a:ext cx="3415800" cy="1013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800" b="1"/>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cxnSp>
        <p:nvCxnSpPr>
          <p:cNvPr id="173" name="Google Shape;173;p24"/>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174" name="Google Shape;174;p24"/>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ext 6">
  <p:cSld name="CUSTOM_1_1_1_1_1_1">
    <p:spTree>
      <p:nvGrpSpPr>
        <p:cNvPr id="1" name="Shape 175"/>
        <p:cNvGrpSpPr/>
        <p:nvPr/>
      </p:nvGrpSpPr>
      <p:grpSpPr>
        <a:xfrm>
          <a:off x="0" y="0"/>
          <a:ext cx="0" cy="0"/>
          <a:chOff x="0" y="0"/>
          <a:chExt cx="0" cy="0"/>
        </a:xfrm>
      </p:grpSpPr>
      <p:pic>
        <p:nvPicPr>
          <p:cNvPr id="176" name="Google Shape;176;p25"/>
          <p:cNvPicPr preferRelativeResize="0"/>
          <p:nvPr/>
        </p:nvPicPr>
        <p:blipFill rotWithShape="1">
          <a:blip r:embed="rId2">
            <a:alphaModFix/>
          </a:blip>
          <a:srcRect t="40" b="50"/>
          <a:stretch/>
        </p:blipFill>
        <p:spPr>
          <a:xfrm flipH="1">
            <a:off x="3965" y="0"/>
            <a:ext cx="9136072" cy="5143502"/>
          </a:xfrm>
          <a:prstGeom prst="rect">
            <a:avLst/>
          </a:prstGeom>
          <a:noFill/>
          <a:ln>
            <a:noFill/>
          </a:ln>
        </p:spPr>
      </p:pic>
      <p:sp>
        <p:nvSpPr>
          <p:cNvPr id="177" name="Google Shape;177;p25"/>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
        <p:nvSpPr>
          <p:cNvPr id="178" name="Google Shape;178;p25"/>
          <p:cNvSpPr txBox="1">
            <a:spLocks noGrp="1"/>
          </p:cNvSpPr>
          <p:nvPr>
            <p:ph type="title"/>
          </p:nvPr>
        </p:nvSpPr>
        <p:spPr>
          <a:xfrm>
            <a:off x="720000" y="535000"/>
            <a:ext cx="7704000" cy="462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800" b="1"/>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sp>
        <p:nvSpPr>
          <p:cNvPr id="179" name="Google Shape;179;p25"/>
          <p:cNvSpPr txBox="1">
            <a:spLocks noGrp="1"/>
          </p:cNvSpPr>
          <p:nvPr>
            <p:ph type="body" idx="1"/>
          </p:nvPr>
        </p:nvSpPr>
        <p:spPr>
          <a:xfrm>
            <a:off x="720000" y="1299300"/>
            <a:ext cx="7704000" cy="3260400"/>
          </a:xfrm>
          <a:prstGeom prst="rect">
            <a:avLst/>
          </a:prstGeom>
        </p:spPr>
        <p:txBody>
          <a:bodyPr spcFirstLastPara="1" wrap="square" lIns="91425" tIns="91425" rIns="77775" bIns="91425" anchor="t" anchorCtr="0">
            <a:noAutofit/>
          </a:bodyPr>
          <a:lstStyle>
            <a:lvl1pPr marL="457200" lvl="0" indent="-317500" rtl="0">
              <a:spcBef>
                <a:spcPts val="0"/>
              </a:spcBef>
              <a:spcAft>
                <a:spcPts val="0"/>
              </a:spcAft>
              <a:buSzPts val="1400"/>
              <a:buChar char="●"/>
              <a:defRPr sz="11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cxnSp>
        <p:nvCxnSpPr>
          <p:cNvPr id="180" name="Google Shape;180;p25"/>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181" name="Google Shape;181;p25"/>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182"/>
        <p:cNvGrpSpPr/>
        <p:nvPr/>
      </p:nvGrpSpPr>
      <p:grpSpPr>
        <a:xfrm>
          <a:off x="0" y="0"/>
          <a:ext cx="0" cy="0"/>
          <a:chOff x="0" y="0"/>
          <a:chExt cx="0" cy="0"/>
        </a:xfrm>
      </p:grpSpPr>
      <p:pic>
        <p:nvPicPr>
          <p:cNvPr id="183" name="Google Shape;183;p26"/>
          <p:cNvPicPr preferRelativeResize="0"/>
          <p:nvPr/>
        </p:nvPicPr>
        <p:blipFill rotWithShape="1">
          <a:blip r:embed="rId2">
            <a:alphaModFix/>
          </a:blip>
          <a:srcRect t="40" b="50"/>
          <a:stretch/>
        </p:blipFill>
        <p:spPr>
          <a:xfrm flipH="1">
            <a:off x="3965" y="0"/>
            <a:ext cx="9136072" cy="5143502"/>
          </a:xfrm>
          <a:prstGeom prst="rect">
            <a:avLst/>
          </a:prstGeom>
          <a:noFill/>
          <a:ln>
            <a:noFill/>
          </a:ln>
        </p:spPr>
      </p:pic>
      <p:sp>
        <p:nvSpPr>
          <p:cNvPr id="184" name="Google Shape;184;p26"/>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
        <p:nvSpPr>
          <p:cNvPr id="185" name="Google Shape;185;p26"/>
          <p:cNvSpPr txBox="1">
            <a:spLocks noGrp="1"/>
          </p:cNvSpPr>
          <p:nvPr>
            <p:ph type="title"/>
          </p:nvPr>
        </p:nvSpPr>
        <p:spPr>
          <a:xfrm>
            <a:off x="720000" y="535000"/>
            <a:ext cx="7704000" cy="462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800" b="1"/>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sp>
        <p:nvSpPr>
          <p:cNvPr id="186" name="Google Shape;186;p26"/>
          <p:cNvSpPr txBox="1">
            <a:spLocks noGrp="1"/>
          </p:cNvSpPr>
          <p:nvPr>
            <p:ph type="subTitle" idx="1"/>
          </p:nvPr>
        </p:nvSpPr>
        <p:spPr>
          <a:xfrm>
            <a:off x="2254525" y="1959100"/>
            <a:ext cx="3882300" cy="462600"/>
          </a:xfrm>
          <a:prstGeom prst="rect">
            <a:avLst/>
          </a:prstGeom>
          <a:ln>
            <a:noFill/>
          </a:ln>
        </p:spPr>
        <p:txBody>
          <a:bodyPr spcFirstLastPara="1" wrap="square" lIns="91425" tIns="91425" rIns="77775" bIns="91425" anchor="t" anchorCtr="0">
            <a:noAutofit/>
          </a:bodyPr>
          <a:lstStyle>
            <a:lvl1pPr lvl="0"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87" name="Google Shape;187;p26"/>
          <p:cNvSpPr txBox="1">
            <a:spLocks noGrp="1"/>
          </p:cNvSpPr>
          <p:nvPr>
            <p:ph type="subTitle" idx="2"/>
          </p:nvPr>
        </p:nvSpPr>
        <p:spPr>
          <a:xfrm>
            <a:off x="2254525" y="1386613"/>
            <a:ext cx="3882300" cy="546000"/>
          </a:xfrm>
          <a:prstGeom prst="rect">
            <a:avLst/>
          </a:prstGeom>
          <a:ln>
            <a:noFill/>
          </a:ln>
        </p:spPr>
        <p:txBody>
          <a:bodyPr spcFirstLastPara="1" wrap="square" lIns="91425" tIns="91425" rIns="7777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8" name="Google Shape;188;p26"/>
          <p:cNvSpPr txBox="1">
            <a:spLocks noGrp="1"/>
          </p:cNvSpPr>
          <p:nvPr>
            <p:ph type="subTitle" idx="3"/>
          </p:nvPr>
        </p:nvSpPr>
        <p:spPr>
          <a:xfrm>
            <a:off x="3019308" y="3071888"/>
            <a:ext cx="3882300" cy="546000"/>
          </a:xfrm>
          <a:prstGeom prst="rect">
            <a:avLst/>
          </a:prstGeom>
          <a:ln>
            <a:noFill/>
          </a:ln>
        </p:spPr>
        <p:txBody>
          <a:bodyPr spcFirstLastPara="1" wrap="square" lIns="91425" tIns="91425" rIns="77775" bIns="91425" anchor="t"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9" name="Google Shape;189;p26"/>
          <p:cNvSpPr txBox="1">
            <a:spLocks noGrp="1"/>
          </p:cNvSpPr>
          <p:nvPr>
            <p:ph type="subTitle" idx="4"/>
          </p:nvPr>
        </p:nvSpPr>
        <p:spPr>
          <a:xfrm>
            <a:off x="3019300" y="3644695"/>
            <a:ext cx="3882300" cy="466200"/>
          </a:xfrm>
          <a:prstGeom prst="rect">
            <a:avLst/>
          </a:prstGeom>
          <a:ln>
            <a:noFill/>
          </a:ln>
        </p:spPr>
        <p:txBody>
          <a:bodyPr spcFirstLastPara="1" wrap="square" lIns="91425" tIns="91425" rIns="77775" bIns="91425" anchor="t" anchorCtr="0">
            <a:noAutofit/>
          </a:bodyPr>
          <a:lstStyle>
            <a:lvl1pPr lvl="0" algn="r"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cxnSp>
        <p:nvCxnSpPr>
          <p:cNvPr id="190" name="Google Shape;190;p26"/>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191" name="Google Shape;191;p26"/>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192"/>
        <p:cNvGrpSpPr/>
        <p:nvPr/>
      </p:nvGrpSpPr>
      <p:grpSpPr>
        <a:xfrm>
          <a:off x="0" y="0"/>
          <a:ext cx="0" cy="0"/>
          <a:chOff x="0" y="0"/>
          <a:chExt cx="0" cy="0"/>
        </a:xfrm>
      </p:grpSpPr>
      <p:pic>
        <p:nvPicPr>
          <p:cNvPr id="193" name="Google Shape;193;p27"/>
          <p:cNvPicPr preferRelativeResize="0"/>
          <p:nvPr/>
        </p:nvPicPr>
        <p:blipFill rotWithShape="1">
          <a:blip r:embed="rId2">
            <a:alphaModFix/>
          </a:blip>
          <a:srcRect t="40" b="50"/>
          <a:stretch/>
        </p:blipFill>
        <p:spPr>
          <a:xfrm flipH="1">
            <a:off x="3965" y="0"/>
            <a:ext cx="9136072" cy="5143502"/>
          </a:xfrm>
          <a:prstGeom prst="rect">
            <a:avLst/>
          </a:prstGeom>
          <a:noFill/>
          <a:ln>
            <a:noFill/>
          </a:ln>
        </p:spPr>
      </p:pic>
      <p:sp>
        <p:nvSpPr>
          <p:cNvPr id="194" name="Google Shape;194;p27"/>
          <p:cNvSpPr txBox="1">
            <a:spLocks noGrp="1"/>
          </p:cNvSpPr>
          <p:nvPr>
            <p:ph type="subTitle" idx="1"/>
          </p:nvPr>
        </p:nvSpPr>
        <p:spPr>
          <a:xfrm>
            <a:off x="720000" y="3016275"/>
            <a:ext cx="2336400" cy="462600"/>
          </a:xfrm>
          <a:prstGeom prst="rect">
            <a:avLst/>
          </a:prstGeom>
          <a:ln>
            <a:noFill/>
          </a:ln>
        </p:spPr>
        <p:txBody>
          <a:bodyPr spcFirstLastPara="1" wrap="square" lIns="91425" tIns="91425" rIns="77775" bIns="91425" anchor="t" anchorCtr="0">
            <a:noAutofit/>
          </a:bodyPr>
          <a:lstStyle>
            <a:lvl1pPr lvl="0" algn="ctr"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95" name="Google Shape;195;p27"/>
          <p:cNvSpPr txBox="1">
            <a:spLocks noGrp="1"/>
          </p:cNvSpPr>
          <p:nvPr>
            <p:ph type="subTitle" idx="2"/>
          </p:nvPr>
        </p:nvSpPr>
        <p:spPr>
          <a:xfrm>
            <a:off x="720000" y="3467060"/>
            <a:ext cx="2336400" cy="8574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6" name="Google Shape;196;p27"/>
          <p:cNvSpPr txBox="1">
            <a:spLocks noGrp="1"/>
          </p:cNvSpPr>
          <p:nvPr>
            <p:ph type="subTitle" idx="3"/>
          </p:nvPr>
        </p:nvSpPr>
        <p:spPr>
          <a:xfrm>
            <a:off x="3403800" y="3467060"/>
            <a:ext cx="2336400" cy="8574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7" name="Google Shape;197;p27"/>
          <p:cNvSpPr txBox="1">
            <a:spLocks noGrp="1"/>
          </p:cNvSpPr>
          <p:nvPr>
            <p:ph type="subTitle" idx="4"/>
          </p:nvPr>
        </p:nvSpPr>
        <p:spPr>
          <a:xfrm>
            <a:off x="6087600" y="3467060"/>
            <a:ext cx="2336400" cy="8574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8" name="Google Shape;198;p27"/>
          <p:cNvSpPr txBox="1">
            <a:spLocks noGrp="1"/>
          </p:cNvSpPr>
          <p:nvPr>
            <p:ph type="subTitle" idx="5"/>
          </p:nvPr>
        </p:nvSpPr>
        <p:spPr>
          <a:xfrm>
            <a:off x="3403800" y="3016275"/>
            <a:ext cx="2336400" cy="462600"/>
          </a:xfrm>
          <a:prstGeom prst="rect">
            <a:avLst/>
          </a:prstGeom>
          <a:ln>
            <a:noFill/>
          </a:ln>
        </p:spPr>
        <p:txBody>
          <a:bodyPr spcFirstLastPara="1" wrap="square" lIns="91425" tIns="91425" rIns="77775" bIns="91425" anchor="t" anchorCtr="0">
            <a:noAutofit/>
          </a:bodyPr>
          <a:lstStyle>
            <a:lvl1pPr lvl="0" algn="ctr"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99" name="Google Shape;199;p27"/>
          <p:cNvSpPr txBox="1">
            <a:spLocks noGrp="1"/>
          </p:cNvSpPr>
          <p:nvPr>
            <p:ph type="subTitle" idx="6"/>
          </p:nvPr>
        </p:nvSpPr>
        <p:spPr>
          <a:xfrm>
            <a:off x="6087600" y="3016275"/>
            <a:ext cx="2336400" cy="462600"/>
          </a:xfrm>
          <a:prstGeom prst="rect">
            <a:avLst/>
          </a:prstGeom>
          <a:ln>
            <a:noFill/>
          </a:ln>
        </p:spPr>
        <p:txBody>
          <a:bodyPr spcFirstLastPara="1" wrap="square" lIns="91425" tIns="91425" rIns="77775" bIns="91425" anchor="t" anchorCtr="0">
            <a:noAutofit/>
          </a:bodyPr>
          <a:lstStyle>
            <a:lvl1pPr lvl="0" algn="ctr"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00" name="Google Shape;200;p27"/>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
        <p:nvSpPr>
          <p:cNvPr id="201" name="Google Shape;201;p27"/>
          <p:cNvSpPr txBox="1">
            <a:spLocks noGrp="1"/>
          </p:cNvSpPr>
          <p:nvPr>
            <p:ph type="title"/>
          </p:nvPr>
        </p:nvSpPr>
        <p:spPr>
          <a:xfrm>
            <a:off x="720000" y="535000"/>
            <a:ext cx="7704000" cy="462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8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cxnSp>
        <p:nvCxnSpPr>
          <p:cNvPr id="202" name="Google Shape;202;p27"/>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203" name="Google Shape;203;p27"/>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hree columns 1">
  <p:cSld name="BLANK_1_1_1_2_1">
    <p:spTree>
      <p:nvGrpSpPr>
        <p:cNvPr id="1" name="Shape 204"/>
        <p:cNvGrpSpPr/>
        <p:nvPr/>
      </p:nvGrpSpPr>
      <p:grpSpPr>
        <a:xfrm>
          <a:off x="0" y="0"/>
          <a:ext cx="0" cy="0"/>
          <a:chOff x="0" y="0"/>
          <a:chExt cx="0" cy="0"/>
        </a:xfrm>
      </p:grpSpPr>
      <p:pic>
        <p:nvPicPr>
          <p:cNvPr id="205" name="Google Shape;205;p28"/>
          <p:cNvPicPr preferRelativeResize="0"/>
          <p:nvPr/>
        </p:nvPicPr>
        <p:blipFill rotWithShape="1">
          <a:blip r:embed="rId2">
            <a:alphaModFix/>
          </a:blip>
          <a:srcRect t="40" b="50"/>
          <a:stretch/>
        </p:blipFill>
        <p:spPr>
          <a:xfrm rot="10800000">
            <a:off x="3965" y="0"/>
            <a:ext cx="9136072" cy="5143502"/>
          </a:xfrm>
          <a:prstGeom prst="rect">
            <a:avLst/>
          </a:prstGeom>
          <a:noFill/>
          <a:ln>
            <a:noFill/>
          </a:ln>
        </p:spPr>
      </p:pic>
      <p:sp>
        <p:nvSpPr>
          <p:cNvPr id="206" name="Google Shape;206;p28"/>
          <p:cNvSpPr txBox="1">
            <a:spLocks noGrp="1"/>
          </p:cNvSpPr>
          <p:nvPr>
            <p:ph type="subTitle" idx="1"/>
          </p:nvPr>
        </p:nvSpPr>
        <p:spPr>
          <a:xfrm>
            <a:off x="720000" y="3443336"/>
            <a:ext cx="2336400" cy="422100"/>
          </a:xfrm>
          <a:prstGeom prst="rect">
            <a:avLst/>
          </a:prstGeom>
          <a:ln>
            <a:noFill/>
          </a:ln>
        </p:spPr>
        <p:txBody>
          <a:bodyPr spcFirstLastPara="1" wrap="square" lIns="91425" tIns="91425" rIns="77775" bIns="91425" anchor="t" anchorCtr="0">
            <a:noAutofit/>
          </a:bodyPr>
          <a:lstStyle>
            <a:lvl1pPr lvl="0" algn="ctr"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07" name="Google Shape;207;p28"/>
          <p:cNvSpPr txBox="1">
            <a:spLocks noGrp="1"/>
          </p:cNvSpPr>
          <p:nvPr>
            <p:ph type="subTitle" idx="2"/>
          </p:nvPr>
        </p:nvSpPr>
        <p:spPr>
          <a:xfrm>
            <a:off x="720000" y="3894115"/>
            <a:ext cx="2336400" cy="6381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8" name="Google Shape;208;p28"/>
          <p:cNvSpPr txBox="1">
            <a:spLocks noGrp="1"/>
          </p:cNvSpPr>
          <p:nvPr>
            <p:ph type="subTitle" idx="3"/>
          </p:nvPr>
        </p:nvSpPr>
        <p:spPr>
          <a:xfrm>
            <a:off x="3403800" y="3894115"/>
            <a:ext cx="2336400" cy="6381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9" name="Google Shape;209;p28"/>
          <p:cNvSpPr txBox="1">
            <a:spLocks noGrp="1"/>
          </p:cNvSpPr>
          <p:nvPr>
            <p:ph type="subTitle" idx="4"/>
          </p:nvPr>
        </p:nvSpPr>
        <p:spPr>
          <a:xfrm>
            <a:off x="6087600" y="3894115"/>
            <a:ext cx="2336400" cy="6381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0" name="Google Shape;210;p28"/>
          <p:cNvSpPr txBox="1">
            <a:spLocks noGrp="1"/>
          </p:cNvSpPr>
          <p:nvPr>
            <p:ph type="subTitle" idx="5"/>
          </p:nvPr>
        </p:nvSpPr>
        <p:spPr>
          <a:xfrm>
            <a:off x="3403800" y="3443336"/>
            <a:ext cx="2336400" cy="422100"/>
          </a:xfrm>
          <a:prstGeom prst="rect">
            <a:avLst/>
          </a:prstGeom>
          <a:ln>
            <a:noFill/>
          </a:ln>
        </p:spPr>
        <p:txBody>
          <a:bodyPr spcFirstLastPara="1" wrap="square" lIns="91425" tIns="91425" rIns="77775" bIns="91425" anchor="t" anchorCtr="0">
            <a:noAutofit/>
          </a:bodyPr>
          <a:lstStyle>
            <a:lvl1pPr lvl="0" algn="ctr"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11" name="Google Shape;211;p28"/>
          <p:cNvSpPr txBox="1">
            <a:spLocks noGrp="1"/>
          </p:cNvSpPr>
          <p:nvPr>
            <p:ph type="subTitle" idx="6"/>
          </p:nvPr>
        </p:nvSpPr>
        <p:spPr>
          <a:xfrm>
            <a:off x="6087600" y="3443336"/>
            <a:ext cx="2336400" cy="422100"/>
          </a:xfrm>
          <a:prstGeom prst="rect">
            <a:avLst/>
          </a:prstGeom>
          <a:ln>
            <a:noFill/>
          </a:ln>
        </p:spPr>
        <p:txBody>
          <a:bodyPr spcFirstLastPara="1" wrap="square" lIns="91425" tIns="91425" rIns="77775" bIns="91425" anchor="t" anchorCtr="0">
            <a:noAutofit/>
          </a:bodyPr>
          <a:lstStyle>
            <a:lvl1pPr lvl="0" algn="ctr"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12" name="Google Shape;212;p28"/>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
        <p:nvSpPr>
          <p:cNvPr id="213" name="Google Shape;213;p28"/>
          <p:cNvSpPr txBox="1">
            <a:spLocks noGrp="1"/>
          </p:cNvSpPr>
          <p:nvPr>
            <p:ph type="title"/>
          </p:nvPr>
        </p:nvSpPr>
        <p:spPr>
          <a:xfrm>
            <a:off x="720000" y="535000"/>
            <a:ext cx="7704000" cy="462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8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cxnSp>
        <p:nvCxnSpPr>
          <p:cNvPr id="214" name="Google Shape;214;p28"/>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215" name="Google Shape;215;p28"/>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216"/>
        <p:cNvGrpSpPr/>
        <p:nvPr/>
      </p:nvGrpSpPr>
      <p:grpSpPr>
        <a:xfrm>
          <a:off x="0" y="0"/>
          <a:ext cx="0" cy="0"/>
          <a:chOff x="0" y="0"/>
          <a:chExt cx="0" cy="0"/>
        </a:xfrm>
      </p:grpSpPr>
      <p:pic>
        <p:nvPicPr>
          <p:cNvPr id="217" name="Google Shape;217;p29"/>
          <p:cNvPicPr preferRelativeResize="0"/>
          <p:nvPr/>
        </p:nvPicPr>
        <p:blipFill rotWithShape="1">
          <a:blip r:embed="rId2">
            <a:alphaModFix/>
          </a:blip>
          <a:srcRect t="40" b="50"/>
          <a:stretch/>
        </p:blipFill>
        <p:spPr>
          <a:xfrm rot="10800000" flipH="1">
            <a:off x="3965" y="0"/>
            <a:ext cx="9136072" cy="5143502"/>
          </a:xfrm>
          <a:prstGeom prst="rect">
            <a:avLst/>
          </a:prstGeom>
          <a:noFill/>
          <a:ln>
            <a:noFill/>
          </a:ln>
        </p:spPr>
      </p:pic>
      <p:sp>
        <p:nvSpPr>
          <p:cNvPr id="218" name="Google Shape;218;p29"/>
          <p:cNvSpPr txBox="1">
            <a:spLocks noGrp="1"/>
          </p:cNvSpPr>
          <p:nvPr>
            <p:ph type="subTitle" idx="1"/>
          </p:nvPr>
        </p:nvSpPr>
        <p:spPr>
          <a:xfrm>
            <a:off x="2006000" y="1485919"/>
            <a:ext cx="2697600" cy="684900"/>
          </a:xfrm>
          <a:prstGeom prst="rect">
            <a:avLst/>
          </a:prstGeom>
          <a:ln>
            <a:noFill/>
          </a:ln>
        </p:spPr>
        <p:txBody>
          <a:bodyPr spcFirstLastPara="1" wrap="square" lIns="91425" tIns="91425" rIns="77775" bIns="91425" anchor="t" anchorCtr="0">
            <a:noAutofit/>
          </a:bodyPr>
          <a:lstStyle>
            <a:lvl1pPr lvl="0"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19" name="Google Shape;219;p29"/>
          <p:cNvSpPr txBox="1">
            <a:spLocks noGrp="1"/>
          </p:cNvSpPr>
          <p:nvPr>
            <p:ph type="subTitle" idx="2"/>
          </p:nvPr>
        </p:nvSpPr>
        <p:spPr>
          <a:xfrm>
            <a:off x="2006000" y="2170834"/>
            <a:ext cx="2697600" cy="583200"/>
          </a:xfrm>
          <a:prstGeom prst="rect">
            <a:avLst/>
          </a:prstGeom>
          <a:ln>
            <a:noFill/>
          </a:ln>
        </p:spPr>
        <p:txBody>
          <a:bodyPr spcFirstLastPara="1" wrap="square" lIns="91425" tIns="91425" rIns="7777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0" name="Google Shape;220;p29"/>
          <p:cNvSpPr txBox="1">
            <a:spLocks noGrp="1"/>
          </p:cNvSpPr>
          <p:nvPr>
            <p:ph type="subTitle" idx="3"/>
          </p:nvPr>
        </p:nvSpPr>
        <p:spPr>
          <a:xfrm>
            <a:off x="4806525" y="2170825"/>
            <a:ext cx="2323800" cy="583200"/>
          </a:xfrm>
          <a:prstGeom prst="rect">
            <a:avLst/>
          </a:prstGeom>
          <a:ln>
            <a:noFill/>
          </a:ln>
        </p:spPr>
        <p:txBody>
          <a:bodyPr spcFirstLastPara="1" wrap="square" lIns="91425" tIns="91425" rIns="77775" bIns="91425" anchor="t"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1" name="Google Shape;221;p29"/>
          <p:cNvSpPr txBox="1">
            <a:spLocks noGrp="1"/>
          </p:cNvSpPr>
          <p:nvPr>
            <p:ph type="subTitle" idx="4"/>
          </p:nvPr>
        </p:nvSpPr>
        <p:spPr>
          <a:xfrm>
            <a:off x="2007825" y="3779950"/>
            <a:ext cx="2697600" cy="583200"/>
          </a:xfrm>
          <a:prstGeom prst="rect">
            <a:avLst/>
          </a:prstGeom>
          <a:ln>
            <a:noFill/>
          </a:ln>
        </p:spPr>
        <p:txBody>
          <a:bodyPr spcFirstLastPara="1" wrap="square" lIns="91425" tIns="91425" rIns="7777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2" name="Google Shape;222;p29"/>
          <p:cNvSpPr txBox="1">
            <a:spLocks noGrp="1"/>
          </p:cNvSpPr>
          <p:nvPr>
            <p:ph type="subTitle" idx="5"/>
          </p:nvPr>
        </p:nvSpPr>
        <p:spPr>
          <a:xfrm>
            <a:off x="4808100" y="3779950"/>
            <a:ext cx="2323800" cy="583200"/>
          </a:xfrm>
          <a:prstGeom prst="rect">
            <a:avLst/>
          </a:prstGeom>
          <a:ln>
            <a:noFill/>
          </a:ln>
        </p:spPr>
        <p:txBody>
          <a:bodyPr spcFirstLastPara="1" wrap="square" lIns="91425" tIns="91425" rIns="77775" bIns="91425" anchor="t"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3" name="Google Shape;223;p29"/>
          <p:cNvSpPr txBox="1">
            <a:spLocks noGrp="1"/>
          </p:cNvSpPr>
          <p:nvPr>
            <p:ph type="subTitle" idx="6"/>
          </p:nvPr>
        </p:nvSpPr>
        <p:spPr>
          <a:xfrm>
            <a:off x="2007825" y="3094954"/>
            <a:ext cx="2697600" cy="684900"/>
          </a:xfrm>
          <a:prstGeom prst="rect">
            <a:avLst/>
          </a:prstGeom>
          <a:ln>
            <a:noFill/>
          </a:ln>
        </p:spPr>
        <p:txBody>
          <a:bodyPr spcFirstLastPara="1" wrap="square" lIns="91425" tIns="91425" rIns="77775" bIns="91425" anchor="t" anchorCtr="0">
            <a:noAutofit/>
          </a:bodyPr>
          <a:lstStyle>
            <a:lvl1pPr lvl="0"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24" name="Google Shape;224;p29"/>
          <p:cNvSpPr txBox="1">
            <a:spLocks noGrp="1"/>
          </p:cNvSpPr>
          <p:nvPr>
            <p:ph type="subTitle" idx="7"/>
          </p:nvPr>
        </p:nvSpPr>
        <p:spPr>
          <a:xfrm>
            <a:off x="4806525" y="1485900"/>
            <a:ext cx="2323800" cy="684900"/>
          </a:xfrm>
          <a:prstGeom prst="rect">
            <a:avLst/>
          </a:prstGeom>
          <a:ln>
            <a:noFill/>
          </a:ln>
        </p:spPr>
        <p:txBody>
          <a:bodyPr spcFirstLastPara="1" wrap="square" lIns="91425" tIns="91425" rIns="77775" bIns="91425" anchor="t" anchorCtr="0">
            <a:noAutofit/>
          </a:bodyPr>
          <a:lstStyle>
            <a:lvl1pPr lvl="0" algn="r"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25" name="Google Shape;225;p29"/>
          <p:cNvSpPr txBox="1">
            <a:spLocks noGrp="1"/>
          </p:cNvSpPr>
          <p:nvPr>
            <p:ph type="subTitle" idx="8"/>
          </p:nvPr>
        </p:nvSpPr>
        <p:spPr>
          <a:xfrm>
            <a:off x="4808080" y="3094950"/>
            <a:ext cx="2323800" cy="684900"/>
          </a:xfrm>
          <a:prstGeom prst="rect">
            <a:avLst/>
          </a:prstGeom>
          <a:ln>
            <a:noFill/>
          </a:ln>
        </p:spPr>
        <p:txBody>
          <a:bodyPr spcFirstLastPara="1" wrap="square" lIns="91425" tIns="91425" rIns="77775" bIns="91425" anchor="t" anchorCtr="0">
            <a:noAutofit/>
          </a:bodyPr>
          <a:lstStyle>
            <a:lvl1pPr lvl="0" algn="r"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26" name="Google Shape;226;p29"/>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
        <p:nvSpPr>
          <p:cNvPr id="227" name="Google Shape;227;p29"/>
          <p:cNvSpPr txBox="1">
            <a:spLocks noGrp="1"/>
          </p:cNvSpPr>
          <p:nvPr>
            <p:ph type="title"/>
          </p:nvPr>
        </p:nvSpPr>
        <p:spPr>
          <a:xfrm>
            <a:off x="720000" y="535000"/>
            <a:ext cx="7704000" cy="462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800" b="1"/>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cxnSp>
        <p:nvCxnSpPr>
          <p:cNvPr id="228" name="Google Shape;228;p29"/>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229" name="Google Shape;229;p29"/>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230"/>
        <p:cNvGrpSpPr/>
        <p:nvPr/>
      </p:nvGrpSpPr>
      <p:grpSpPr>
        <a:xfrm>
          <a:off x="0" y="0"/>
          <a:ext cx="0" cy="0"/>
          <a:chOff x="0" y="0"/>
          <a:chExt cx="0" cy="0"/>
        </a:xfrm>
      </p:grpSpPr>
      <p:pic>
        <p:nvPicPr>
          <p:cNvPr id="231" name="Google Shape;231;p30"/>
          <p:cNvPicPr preferRelativeResize="0"/>
          <p:nvPr/>
        </p:nvPicPr>
        <p:blipFill rotWithShape="1">
          <a:blip r:embed="rId2">
            <a:alphaModFix/>
          </a:blip>
          <a:srcRect t="40" b="50"/>
          <a:stretch/>
        </p:blipFill>
        <p:spPr>
          <a:xfrm rot="10800000">
            <a:off x="3965" y="0"/>
            <a:ext cx="9136072" cy="5143502"/>
          </a:xfrm>
          <a:prstGeom prst="rect">
            <a:avLst/>
          </a:prstGeom>
          <a:noFill/>
          <a:ln>
            <a:noFill/>
          </a:ln>
        </p:spPr>
      </p:pic>
      <p:sp>
        <p:nvSpPr>
          <p:cNvPr id="232" name="Google Shape;232;p30"/>
          <p:cNvSpPr txBox="1">
            <a:spLocks noGrp="1"/>
          </p:cNvSpPr>
          <p:nvPr>
            <p:ph type="subTitle" idx="1"/>
          </p:nvPr>
        </p:nvSpPr>
        <p:spPr>
          <a:xfrm>
            <a:off x="1593150" y="1739824"/>
            <a:ext cx="2866200" cy="405900"/>
          </a:xfrm>
          <a:prstGeom prst="rect">
            <a:avLst/>
          </a:prstGeom>
          <a:ln>
            <a:noFill/>
          </a:ln>
        </p:spPr>
        <p:txBody>
          <a:bodyPr spcFirstLastPara="1" wrap="square" lIns="91425" tIns="91425" rIns="7777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3" name="Google Shape;233;p30"/>
          <p:cNvSpPr txBox="1">
            <a:spLocks noGrp="1"/>
          </p:cNvSpPr>
          <p:nvPr>
            <p:ph type="subTitle" idx="2"/>
          </p:nvPr>
        </p:nvSpPr>
        <p:spPr>
          <a:xfrm>
            <a:off x="1593150" y="2911126"/>
            <a:ext cx="2866200" cy="405900"/>
          </a:xfrm>
          <a:prstGeom prst="rect">
            <a:avLst/>
          </a:prstGeom>
          <a:ln>
            <a:noFill/>
          </a:ln>
        </p:spPr>
        <p:txBody>
          <a:bodyPr spcFirstLastPara="1" wrap="square" lIns="91425" tIns="91425" rIns="7777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4" name="Google Shape;234;p30"/>
          <p:cNvSpPr txBox="1">
            <a:spLocks noGrp="1"/>
          </p:cNvSpPr>
          <p:nvPr>
            <p:ph type="subTitle" idx="3"/>
          </p:nvPr>
        </p:nvSpPr>
        <p:spPr>
          <a:xfrm flipH="1">
            <a:off x="5571725" y="1739824"/>
            <a:ext cx="2857200" cy="405900"/>
          </a:xfrm>
          <a:prstGeom prst="rect">
            <a:avLst/>
          </a:prstGeom>
          <a:ln>
            <a:noFill/>
          </a:ln>
        </p:spPr>
        <p:txBody>
          <a:bodyPr spcFirstLastPara="1" wrap="square" lIns="91425" tIns="91425" rIns="7777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5" name="Google Shape;235;p30"/>
          <p:cNvSpPr txBox="1">
            <a:spLocks noGrp="1"/>
          </p:cNvSpPr>
          <p:nvPr>
            <p:ph type="subTitle" idx="4"/>
          </p:nvPr>
        </p:nvSpPr>
        <p:spPr>
          <a:xfrm>
            <a:off x="1593150" y="4054700"/>
            <a:ext cx="2866200" cy="405900"/>
          </a:xfrm>
          <a:prstGeom prst="rect">
            <a:avLst/>
          </a:prstGeom>
          <a:ln>
            <a:noFill/>
          </a:ln>
        </p:spPr>
        <p:txBody>
          <a:bodyPr spcFirstLastPara="1" wrap="square" lIns="91425" tIns="91425" rIns="7777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6" name="Google Shape;236;p30"/>
          <p:cNvSpPr txBox="1">
            <a:spLocks noGrp="1"/>
          </p:cNvSpPr>
          <p:nvPr>
            <p:ph type="subTitle" idx="5"/>
          </p:nvPr>
        </p:nvSpPr>
        <p:spPr>
          <a:xfrm flipH="1">
            <a:off x="5564657" y="2911126"/>
            <a:ext cx="2857200" cy="405900"/>
          </a:xfrm>
          <a:prstGeom prst="rect">
            <a:avLst/>
          </a:prstGeom>
          <a:ln>
            <a:noFill/>
          </a:ln>
        </p:spPr>
        <p:txBody>
          <a:bodyPr spcFirstLastPara="1" wrap="square" lIns="91425" tIns="91425" rIns="7777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7" name="Google Shape;237;p30"/>
          <p:cNvSpPr txBox="1">
            <a:spLocks noGrp="1"/>
          </p:cNvSpPr>
          <p:nvPr>
            <p:ph type="subTitle" idx="6"/>
          </p:nvPr>
        </p:nvSpPr>
        <p:spPr>
          <a:xfrm flipH="1">
            <a:off x="5568731" y="4054700"/>
            <a:ext cx="2857200" cy="405900"/>
          </a:xfrm>
          <a:prstGeom prst="rect">
            <a:avLst/>
          </a:prstGeom>
          <a:ln>
            <a:noFill/>
          </a:ln>
        </p:spPr>
        <p:txBody>
          <a:bodyPr spcFirstLastPara="1" wrap="square" lIns="91425" tIns="91425" rIns="7777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8" name="Google Shape;238;p30"/>
          <p:cNvSpPr txBox="1">
            <a:spLocks noGrp="1"/>
          </p:cNvSpPr>
          <p:nvPr>
            <p:ph type="subTitle" idx="7"/>
          </p:nvPr>
        </p:nvSpPr>
        <p:spPr>
          <a:xfrm>
            <a:off x="1593150" y="1360950"/>
            <a:ext cx="2866200" cy="405900"/>
          </a:xfrm>
          <a:prstGeom prst="rect">
            <a:avLst/>
          </a:prstGeom>
          <a:ln>
            <a:noFill/>
          </a:ln>
        </p:spPr>
        <p:txBody>
          <a:bodyPr spcFirstLastPara="1" wrap="square" lIns="91425" tIns="91425" rIns="77775" bIns="91425" anchor="t" anchorCtr="0">
            <a:noAutofit/>
          </a:bodyPr>
          <a:lstStyle>
            <a:lvl1pPr lvl="0"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39" name="Google Shape;239;p30"/>
          <p:cNvSpPr txBox="1">
            <a:spLocks noGrp="1"/>
          </p:cNvSpPr>
          <p:nvPr>
            <p:ph type="subTitle" idx="8"/>
          </p:nvPr>
        </p:nvSpPr>
        <p:spPr>
          <a:xfrm>
            <a:off x="1593150" y="2527831"/>
            <a:ext cx="2866200" cy="405900"/>
          </a:xfrm>
          <a:prstGeom prst="rect">
            <a:avLst/>
          </a:prstGeom>
          <a:ln>
            <a:noFill/>
          </a:ln>
        </p:spPr>
        <p:txBody>
          <a:bodyPr spcFirstLastPara="1" wrap="square" lIns="91425" tIns="91425" rIns="77775" bIns="91425" anchor="t" anchorCtr="0">
            <a:noAutofit/>
          </a:bodyPr>
          <a:lstStyle>
            <a:lvl1pPr lvl="0"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40" name="Google Shape;240;p30"/>
          <p:cNvSpPr txBox="1">
            <a:spLocks noGrp="1"/>
          </p:cNvSpPr>
          <p:nvPr>
            <p:ph type="subTitle" idx="9"/>
          </p:nvPr>
        </p:nvSpPr>
        <p:spPr>
          <a:xfrm flipH="1">
            <a:off x="5565730" y="1360950"/>
            <a:ext cx="2857200" cy="405900"/>
          </a:xfrm>
          <a:prstGeom prst="rect">
            <a:avLst/>
          </a:prstGeom>
          <a:ln>
            <a:noFill/>
          </a:ln>
        </p:spPr>
        <p:txBody>
          <a:bodyPr spcFirstLastPara="1" wrap="square" lIns="91425" tIns="91425" rIns="77775" bIns="91425" anchor="t" anchorCtr="0">
            <a:noAutofit/>
          </a:bodyPr>
          <a:lstStyle>
            <a:lvl1pPr lvl="0"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41" name="Google Shape;241;p30"/>
          <p:cNvSpPr txBox="1">
            <a:spLocks noGrp="1"/>
          </p:cNvSpPr>
          <p:nvPr>
            <p:ph type="subTitle" idx="13"/>
          </p:nvPr>
        </p:nvSpPr>
        <p:spPr>
          <a:xfrm>
            <a:off x="1593150" y="3671402"/>
            <a:ext cx="2866200" cy="405900"/>
          </a:xfrm>
          <a:prstGeom prst="rect">
            <a:avLst/>
          </a:prstGeom>
          <a:ln>
            <a:noFill/>
          </a:ln>
        </p:spPr>
        <p:txBody>
          <a:bodyPr spcFirstLastPara="1" wrap="square" lIns="91425" tIns="91425" rIns="77775" bIns="91425" anchor="t" anchorCtr="0">
            <a:noAutofit/>
          </a:bodyPr>
          <a:lstStyle>
            <a:lvl1pPr lvl="0"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42" name="Google Shape;242;p30"/>
          <p:cNvSpPr txBox="1">
            <a:spLocks noGrp="1"/>
          </p:cNvSpPr>
          <p:nvPr>
            <p:ph type="subTitle" idx="14"/>
          </p:nvPr>
        </p:nvSpPr>
        <p:spPr>
          <a:xfrm flipH="1">
            <a:off x="5564660" y="2527831"/>
            <a:ext cx="2857200" cy="405900"/>
          </a:xfrm>
          <a:prstGeom prst="rect">
            <a:avLst/>
          </a:prstGeom>
          <a:ln>
            <a:noFill/>
          </a:ln>
        </p:spPr>
        <p:txBody>
          <a:bodyPr spcFirstLastPara="1" wrap="square" lIns="91425" tIns="91425" rIns="77775" bIns="91425" anchor="t" anchorCtr="0">
            <a:noAutofit/>
          </a:bodyPr>
          <a:lstStyle>
            <a:lvl1pPr lvl="0"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43" name="Google Shape;243;p30"/>
          <p:cNvSpPr txBox="1">
            <a:spLocks noGrp="1"/>
          </p:cNvSpPr>
          <p:nvPr>
            <p:ph type="subTitle" idx="15"/>
          </p:nvPr>
        </p:nvSpPr>
        <p:spPr>
          <a:xfrm flipH="1">
            <a:off x="5562734" y="3671402"/>
            <a:ext cx="2857200" cy="405900"/>
          </a:xfrm>
          <a:prstGeom prst="rect">
            <a:avLst/>
          </a:prstGeom>
          <a:ln>
            <a:noFill/>
          </a:ln>
        </p:spPr>
        <p:txBody>
          <a:bodyPr spcFirstLastPara="1" wrap="square" lIns="91425" tIns="91425" rIns="77775" bIns="91425" anchor="t" anchorCtr="0">
            <a:noAutofit/>
          </a:bodyPr>
          <a:lstStyle>
            <a:lvl1pPr lvl="0"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44" name="Google Shape;244;p30"/>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
        <p:nvSpPr>
          <p:cNvPr id="245" name="Google Shape;245;p30"/>
          <p:cNvSpPr txBox="1">
            <a:spLocks noGrp="1"/>
          </p:cNvSpPr>
          <p:nvPr>
            <p:ph type="title"/>
          </p:nvPr>
        </p:nvSpPr>
        <p:spPr>
          <a:xfrm>
            <a:off x="720000" y="535000"/>
            <a:ext cx="7704000" cy="462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800" b="1"/>
            </a:lvl1pPr>
            <a:lvl2pPr lvl="1" rtl="0">
              <a:spcBef>
                <a:spcPts val="0"/>
              </a:spcBef>
              <a:spcAft>
                <a:spcPts val="0"/>
              </a:spcAft>
              <a:buClr>
                <a:schemeClr val="dk1"/>
              </a:buClr>
              <a:buSzPts val="3500"/>
              <a:buNone/>
              <a:defRPr>
                <a:solidFill>
                  <a:schemeClr val="dk1"/>
                </a:solidFill>
              </a:defRPr>
            </a:lvl2pPr>
            <a:lvl3pPr lvl="2" rtl="0">
              <a:spcBef>
                <a:spcPts val="0"/>
              </a:spcBef>
              <a:spcAft>
                <a:spcPts val="0"/>
              </a:spcAft>
              <a:buClr>
                <a:schemeClr val="dk1"/>
              </a:buClr>
              <a:buSzPts val="3500"/>
              <a:buNone/>
              <a:defRPr>
                <a:solidFill>
                  <a:schemeClr val="dk1"/>
                </a:solidFill>
              </a:defRPr>
            </a:lvl3pPr>
            <a:lvl4pPr lvl="3" rtl="0">
              <a:spcBef>
                <a:spcPts val="0"/>
              </a:spcBef>
              <a:spcAft>
                <a:spcPts val="0"/>
              </a:spcAft>
              <a:buClr>
                <a:schemeClr val="dk1"/>
              </a:buClr>
              <a:buSzPts val="3500"/>
              <a:buNone/>
              <a:defRPr>
                <a:solidFill>
                  <a:schemeClr val="dk1"/>
                </a:solidFill>
              </a:defRPr>
            </a:lvl4pPr>
            <a:lvl5pPr lvl="4" rtl="0">
              <a:spcBef>
                <a:spcPts val="0"/>
              </a:spcBef>
              <a:spcAft>
                <a:spcPts val="0"/>
              </a:spcAft>
              <a:buClr>
                <a:schemeClr val="dk1"/>
              </a:buClr>
              <a:buSzPts val="3500"/>
              <a:buNone/>
              <a:defRPr>
                <a:solidFill>
                  <a:schemeClr val="dk1"/>
                </a:solidFill>
              </a:defRPr>
            </a:lvl5pPr>
            <a:lvl6pPr lvl="5" rtl="0">
              <a:spcBef>
                <a:spcPts val="0"/>
              </a:spcBef>
              <a:spcAft>
                <a:spcPts val="0"/>
              </a:spcAft>
              <a:buClr>
                <a:schemeClr val="dk1"/>
              </a:buClr>
              <a:buSzPts val="3500"/>
              <a:buNone/>
              <a:defRPr>
                <a:solidFill>
                  <a:schemeClr val="dk1"/>
                </a:solidFill>
              </a:defRPr>
            </a:lvl6pPr>
            <a:lvl7pPr lvl="6" rtl="0">
              <a:spcBef>
                <a:spcPts val="0"/>
              </a:spcBef>
              <a:spcAft>
                <a:spcPts val="0"/>
              </a:spcAft>
              <a:buClr>
                <a:schemeClr val="dk1"/>
              </a:buClr>
              <a:buSzPts val="3500"/>
              <a:buNone/>
              <a:defRPr>
                <a:solidFill>
                  <a:schemeClr val="dk1"/>
                </a:solidFill>
              </a:defRPr>
            </a:lvl7pPr>
            <a:lvl8pPr lvl="7" rtl="0">
              <a:spcBef>
                <a:spcPts val="0"/>
              </a:spcBef>
              <a:spcAft>
                <a:spcPts val="0"/>
              </a:spcAft>
              <a:buClr>
                <a:schemeClr val="dk1"/>
              </a:buClr>
              <a:buSzPts val="3500"/>
              <a:buNone/>
              <a:defRPr>
                <a:solidFill>
                  <a:schemeClr val="dk1"/>
                </a:solidFill>
              </a:defRPr>
            </a:lvl8pPr>
            <a:lvl9pPr lvl="8" rtl="0">
              <a:spcBef>
                <a:spcPts val="0"/>
              </a:spcBef>
              <a:spcAft>
                <a:spcPts val="0"/>
              </a:spcAft>
              <a:buClr>
                <a:schemeClr val="dk1"/>
              </a:buClr>
              <a:buSzPts val="3500"/>
              <a:buNone/>
              <a:defRPr>
                <a:solidFill>
                  <a:schemeClr val="dk1"/>
                </a:solidFill>
              </a:defRPr>
            </a:lvl9pPr>
          </a:lstStyle>
          <a:p>
            <a:endParaRPr/>
          </a:p>
        </p:txBody>
      </p:sp>
      <p:cxnSp>
        <p:nvCxnSpPr>
          <p:cNvPr id="246" name="Google Shape;246;p30"/>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247" name="Google Shape;247;p30"/>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248"/>
        <p:cNvGrpSpPr/>
        <p:nvPr/>
      </p:nvGrpSpPr>
      <p:grpSpPr>
        <a:xfrm>
          <a:off x="0" y="0"/>
          <a:ext cx="0" cy="0"/>
          <a:chOff x="0" y="0"/>
          <a:chExt cx="0" cy="0"/>
        </a:xfrm>
      </p:grpSpPr>
      <p:pic>
        <p:nvPicPr>
          <p:cNvPr id="249" name="Google Shape;249;p31"/>
          <p:cNvPicPr preferRelativeResize="0"/>
          <p:nvPr/>
        </p:nvPicPr>
        <p:blipFill rotWithShape="1">
          <a:blip r:embed="rId2">
            <a:alphaModFix/>
          </a:blip>
          <a:srcRect t="40" b="50"/>
          <a:stretch/>
        </p:blipFill>
        <p:spPr>
          <a:xfrm rot="10800000" flipH="1">
            <a:off x="3965" y="0"/>
            <a:ext cx="9136072" cy="5143502"/>
          </a:xfrm>
          <a:prstGeom prst="rect">
            <a:avLst/>
          </a:prstGeom>
          <a:noFill/>
          <a:ln>
            <a:noFill/>
          </a:ln>
        </p:spPr>
      </p:pic>
      <p:sp>
        <p:nvSpPr>
          <p:cNvPr id="250" name="Google Shape;250;p31"/>
          <p:cNvSpPr txBox="1">
            <a:spLocks noGrp="1"/>
          </p:cNvSpPr>
          <p:nvPr>
            <p:ph type="title" hasCustomPrompt="1"/>
          </p:nvPr>
        </p:nvSpPr>
        <p:spPr>
          <a:xfrm>
            <a:off x="1284575" y="501098"/>
            <a:ext cx="6576000" cy="705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6200"/>
              <a:buNone/>
              <a:defRPr sz="4500">
                <a:solidFill>
                  <a:schemeClr val="dk2"/>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251" name="Google Shape;251;p31"/>
          <p:cNvSpPr txBox="1">
            <a:spLocks noGrp="1"/>
          </p:cNvSpPr>
          <p:nvPr>
            <p:ph type="subTitle" idx="1"/>
          </p:nvPr>
        </p:nvSpPr>
        <p:spPr>
          <a:xfrm>
            <a:off x="1284575" y="1234424"/>
            <a:ext cx="6576000" cy="4179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2" name="Google Shape;252;p31"/>
          <p:cNvSpPr txBox="1">
            <a:spLocks noGrp="1"/>
          </p:cNvSpPr>
          <p:nvPr>
            <p:ph type="title" idx="2" hasCustomPrompt="1"/>
          </p:nvPr>
        </p:nvSpPr>
        <p:spPr>
          <a:xfrm>
            <a:off x="1284000" y="1957973"/>
            <a:ext cx="6576000" cy="705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6200"/>
              <a:buNone/>
              <a:defRPr sz="4500">
                <a:solidFill>
                  <a:schemeClr val="dk2"/>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253" name="Google Shape;253;p31"/>
          <p:cNvSpPr txBox="1">
            <a:spLocks noGrp="1"/>
          </p:cNvSpPr>
          <p:nvPr>
            <p:ph type="subTitle" idx="3"/>
          </p:nvPr>
        </p:nvSpPr>
        <p:spPr>
          <a:xfrm>
            <a:off x="1284000" y="2691299"/>
            <a:ext cx="6576000" cy="4179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4" name="Google Shape;254;p31"/>
          <p:cNvSpPr txBox="1">
            <a:spLocks noGrp="1"/>
          </p:cNvSpPr>
          <p:nvPr>
            <p:ph type="title" idx="4" hasCustomPrompt="1"/>
          </p:nvPr>
        </p:nvSpPr>
        <p:spPr>
          <a:xfrm>
            <a:off x="1284000" y="3414873"/>
            <a:ext cx="6576000" cy="705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6200"/>
              <a:buNone/>
              <a:defRPr sz="4500">
                <a:solidFill>
                  <a:schemeClr val="dk2"/>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255" name="Google Shape;255;p31"/>
          <p:cNvSpPr txBox="1">
            <a:spLocks noGrp="1"/>
          </p:cNvSpPr>
          <p:nvPr>
            <p:ph type="subTitle" idx="5"/>
          </p:nvPr>
        </p:nvSpPr>
        <p:spPr>
          <a:xfrm>
            <a:off x="1284000" y="4148199"/>
            <a:ext cx="6576000" cy="4179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6" name="Google Shape;256;p31"/>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cxnSp>
        <p:nvCxnSpPr>
          <p:cNvPr id="257" name="Google Shape;257;p31"/>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258" name="Google Shape;258;p31"/>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Numbers and text 1">
  <p:cSld name="BLANK_1_1_1_1_1_1_3">
    <p:spTree>
      <p:nvGrpSpPr>
        <p:cNvPr id="1" name="Shape 259"/>
        <p:cNvGrpSpPr/>
        <p:nvPr/>
      </p:nvGrpSpPr>
      <p:grpSpPr>
        <a:xfrm>
          <a:off x="0" y="0"/>
          <a:ext cx="0" cy="0"/>
          <a:chOff x="0" y="0"/>
          <a:chExt cx="0" cy="0"/>
        </a:xfrm>
      </p:grpSpPr>
      <p:pic>
        <p:nvPicPr>
          <p:cNvPr id="260" name="Google Shape;260;p32"/>
          <p:cNvPicPr preferRelativeResize="0"/>
          <p:nvPr/>
        </p:nvPicPr>
        <p:blipFill rotWithShape="1">
          <a:blip r:embed="rId2">
            <a:alphaModFix/>
          </a:blip>
          <a:srcRect t="40" b="50"/>
          <a:stretch/>
        </p:blipFill>
        <p:spPr>
          <a:xfrm rot="10800000">
            <a:off x="3965" y="0"/>
            <a:ext cx="9136072" cy="5143502"/>
          </a:xfrm>
          <a:prstGeom prst="rect">
            <a:avLst/>
          </a:prstGeom>
          <a:noFill/>
          <a:ln>
            <a:noFill/>
          </a:ln>
        </p:spPr>
      </p:pic>
      <p:sp>
        <p:nvSpPr>
          <p:cNvPr id="261" name="Google Shape;261;p32"/>
          <p:cNvSpPr txBox="1">
            <a:spLocks noGrp="1"/>
          </p:cNvSpPr>
          <p:nvPr>
            <p:ph type="title" hasCustomPrompt="1"/>
          </p:nvPr>
        </p:nvSpPr>
        <p:spPr>
          <a:xfrm flipH="1">
            <a:off x="1123575" y="2014457"/>
            <a:ext cx="1519500" cy="51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sz="2200" b="0">
                <a:latin typeface="Lexend Mega ExtraBold"/>
                <a:ea typeface="Lexend Mega ExtraBold"/>
                <a:cs typeface="Lexend Mega ExtraBold"/>
                <a:sym typeface="Lexend Mega ExtraBold"/>
              </a:defRPr>
            </a:lvl1pPr>
            <a:lvl2pPr lvl="1" algn="ctr" rtl="0">
              <a:spcBef>
                <a:spcPts val="0"/>
              </a:spcBef>
              <a:spcAft>
                <a:spcPts val="0"/>
              </a:spcAft>
              <a:buSzPts val="3200"/>
              <a:buNone/>
              <a:defRPr sz="3200"/>
            </a:lvl2pPr>
            <a:lvl3pPr lvl="2" algn="ctr" rtl="0">
              <a:spcBef>
                <a:spcPts val="0"/>
              </a:spcBef>
              <a:spcAft>
                <a:spcPts val="0"/>
              </a:spcAft>
              <a:buSzPts val="3200"/>
              <a:buNone/>
              <a:defRPr sz="3200"/>
            </a:lvl3pPr>
            <a:lvl4pPr lvl="3" algn="ctr" rtl="0">
              <a:spcBef>
                <a:spcPts val="0"/>
              </a:spcBef>
              <a:spcAft>
                <a:spcPts val="0"/>
              </a:spcAft>
              <a:buSzPts val="3200"/>
              <a:buNone/>
              <a:defRPr sz="3200"/>
            </a:lvl4pPr>
            <a:lvl5pPr lvl="4" algn="ctr" rtl="0">
              <a:spcBef>
                <a:spcPts val="0"/>
              </a:spcBef>
              <a:spcAft>
                <a:spcPts val="0"/>
              </a:spcAft>
              <a:buSzPts val="3200"/>
              <a:buNone/>
              <a:defRPr sz="3200"/>
            </a:lvl5pPr>
            <a:lvl6pPr lvl="5" algn="ctr" rtl="0">
              <a:spcBef>
                <a:spcPts val="0"/>
              </a:spcBef>
              <a:spcAft>
                <a:spcPts val="0"/>
              </a:spcAft>
              <a:buSzPts val="3200"/>
              <a:buNone/>
              <a:defRPr sz="3200"/>
            </a:lvl6pPr>
            <a:lvl7pPr lvl="6" algn="ctr" rtl="0">
              <a:spcBef>
                <a:spcPts val="0"/>
              </a:spcBef>
              <a:spcAft>
                <a:spcPts val="0"/>
              </a:spcAft>
              <a:buSzPts val="3200"/>
              <a:buNone/>
              <a:defRPr sz="3200"/>
            </a:lvl7pPr>
            <a:lvl8pPr lvl="7" algn="ctr" rtl="0">
              <a:spcBef>
                <a:spcPts val="0"/>
              </a:spcBef>
              <a:spcAft>
                <a:spcPts val="0"/>
              </a:spcAft>
              <a:buSzPts val="3200"/>
              <a:buNone/>
              <a:defRPr sz="3200"/>
            </a:lvl8pPr>
            <a:lvl9pPr lvl="8" algn="ctr" rtl="0">
              <a:spcBef>
                <a:spcPts val="0"/>
              </a:spcBef>
              <a:spcAft>
                <a:spcPts val="0"/>
              </a:spcAft>
              <a:buSzPts val="3200"/>
              <a:buNone/>
              <a:defRPr sz="3200"/>
            </a:lvl9pPr>
          </a:lstStyle>
          <a:p>
            <a:r>
              <a:t>xx%</a:t>
            </a:r>
          </a:p>
        </p:txBody>
      </p:sp>
      <p:sp>
        <p:nvSpPr>
          <p:cNvPr id="262" name="Google Shape;262;p32"/>
          <p:cNvSpPr txBox="1">
            <a:spLocks noGrp="1"/>
          </p:cNvSpPr>
          <p:nvPr>
            <p:ph type="title" idx="2" hasCustomPrompt="1"/>
          </p:nvPr>
        </p:nvSpPr>
        <p:spPr>
          <a:xfrm flipH="1">
            <a:off x="3812250" y="2014457"/>
            <a:ext cx="1519500" cy="51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sz="2200" b="0">
                <a:latin typeface="Lexend Mega ExtraBold"/>
                <a:ea typeface="Lexend Mega ExtraBold"/>
                <a:cs typeface="Lexend Mega ExtraBold"/>
                <a:sym typeface="Lexend Mega ExtraBold"/>
              </a:defRPr>
            </a:lvl1pPr>
            <a:lvl2pPr lvl="1" algn="ctr" rtl="0">
              <a:spcBef>
                <a:spcPts val="0"/>
              </a:spcBef>
              <a:spcAft>
                <a:spcPts val="0"/>
              </a:spcAft>
              <a:buSzPts val="3200"/>
              <a:buNone/>
              <a:defRPr sz="3200"/>
            </a:lvl2pPr>
            <a:lvl3pPr lvl="2" algn="ctr" rtl="0">
              <a:spcBef>
                <a:spcPts val="0"/>
              </a:spcBef>
              <a:spcAft>
                <a:spcPts val="0"/>
              </a:spcAft>
              <a:buSzPts val="3200"/>
              <a:buNone/>
              <a:defRPr sz="3200"/>
            </a:lvl3pPr>
            <a:lvl4pPr lvl="3" algn="ctr" rtl="0">
              <a:spcBef>
                <a:spcPts val="0"/>
              </a:spcBef>
              <a:spcAft>
                <a:spcPts val="0"/>
              </a:spcAft>
              <a:buSzPts val="3200"/>
              <a:buNone/>
              <a:defRPr sz="3200"/>
            </a:lvl4pPr>
            <a:lvl5pPr lvl="4" algn="ctr" rtl="0">
              <a:spcBef>
                <a:spcPts val="0"/>
              </a:spcBef>
              <a:spcAft>
                <a:spcPts val="0"/>
              </a:spcAft>
              <a:buSzPts val="3200"/>
              <a:buNone/>
              <a:defRPr sz="3200"/>
            </a:lvl5pPr>
            <a:lvl6pPr lvl="5" algn="ctr" rtl="0">
              <a:spcBef>
                <a:spcPts val="0"/>
              </a:spcBef>
              <a:spcAft>
                <a:spcPts val="0"/>
              </a:spcAft>
              <a:buSzPts val="3200"/>
              <a:buNone/>
              <a:defRPr sz="3200"/>
            </a:lvl6pPr>
            <a:lvl7pPr lvl="6" algn="ctr" rtl="0">
              <a:spcBef>
                <a:spcPts val="0"/>
              </a:spcBef>
              <a:spcAft>
                <a:spcPts val="0"/>
              </a:spcAft>
              <a:buSzPts val="3200"/>
              <a:buNone/>
              <a:defRPr sz="3200"/>
            </a:lvl7pPr>
            <a:lvl8pPr lvl="7" algn="ctr" rtl="0">
              <a:spcBef>
                <a:spcPts val="0"/>
              </a:spcBef>
              <a:spcAft>
                <a:spcPts val="0"/>
              </a:spcAft>
              <a:buSzPts val="3200"/>
              <a:buNone/>
              <a:defRPr sz="3200"/>
            </a:lvl8pPr>
            <a:lvl9pPr lvl="8" algn="ctr" rtl="0">
              <a:spcBef>
                <a:spcPts val="0"/>
              </a:spcBef>
              <a:spcAft>
                <a:spcPts val="0"/>
              </a:spcAft>
              <a:buSzPts val="3200"/>
              <a:buNone/>
              <a:defRPr sz="3200"/>
            </a:lvl9pPr>
          </a:lstStyle>
          <a:p>
            <a:r>
              <a:t>xx%</a:t>
            </a:r>
          </a:p>
        </p:txBody>
      </p:sp>
      <p:sp>
        <p:nvSpPr>
          <p:cNvPr id="263" name="Google Shape;263;p32"/>
          <p:cNvSpPr txBox="1">
            <a:spLocks noGrp="1"/>
          </p:cNvSpPr>
          <p:nvPr>
            <p:ph type="title" idx="3" hasCustomPrompt="1"/>
          </p:nvPr>
        </p:nvSpPr>
        <p:spPr>
          <a:xfrm>
            <a:off x="6502575" y="2014457"/>
            <a:ext cx="1519500" cy="51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sz="2200" b="0">
                <a:latin typeface="Lexend Mega ExtraBold"/>
                <a:ea typeface="Lexend Mega ExtraBold"/>
                <a:cs typeface="Lexend Mega ExtraBold"/>
                <a:sym typeface="Lexend Mega ExtraBold"/>
              </a:defRPr>
            </a:lvl1pPr>
            <a:lvl2pPr lvl="1" algn="ctr" rtl="0">
              <a:spcBef>
                <a:spcPts val="0"/>
              </a:spcBef>
              <a:spcAft>
                <a:spcPts val="0"/>
              </a:spcAft>
              <a:buSzPts val="3200"/>
              <a:buNone/>
              <a:defRPr sz="3200"/>
            </a:lvl2pPr>
            <a:lvl3pPr lvl="2" algn="ctr" rtl="0">
              <a:spcBef>
                <a:spcPts val="0"/>
              </a:spcBef>
              <a:spcAft>
                <a:spcPts val="0"/>
              </a:spcAft>
              <a:buSzPts val="3200"/>
              <a:buNone/>
              <a:defRPr sz="3200"/>
            </a:lvl3pPr>
            <a:lvl4pPr lvl="3" algn="ctr" rtl="0">
              <a:spcBef>
                <a:spcPts val="0"/>
              </a:spcBef>
              <a:spcAft>
                <a:spcPts val="0"/>
              </a:spcAft>
              <a:buSzPts val="3200"/>
              <a:buNone/>
              <a:defRPr sz="3200"/>
            </a:lvl4pPr>
            <a:lvl5pPr lvl="4" algn="ctr" rtl="0">
              <a:spcBef>
                <a:spcPts val="0"/>
              </a:spcBef>
              <a:spcAft>
                <a:spcPts val="0"/>
              </a:spcAft>
              <a:buSzPts val="3200"/>
              <a:buNone/>
              <a:defRPr sz="3200"/>
            </a:lvl5pPr>
            <a:lvl6pPr lvl="5" algn="ctr" rtl="0">
              <a:spcBef>
                <a:spcPts val="0"/>
              </a:spcBef>
              <a:spcAft>
                <a:spcPts val="0"/>
              </a:spcAft>
              <a:buSzPts val="3200"/>
              <a:buNone/>
              <a:defRPr sz="3200"/>
            </a:lvl6pPr>
            <a:lvl7pPr lvl="6" algn="ctr" rtl="0">
              <a:spcBef>
                <a:spcPts val="0"/>
              </a:spcBef>
              <a:spcAft>
                <a:spcPts val="0"/>
              </a:spcAft>
              <a:buSzPts val="3200"/>
              <a:buNone/>
              <a:defRPr sz="3200"/>
            </a:lvl7pPr>
            <a:lvl8pPr lvl="7" algn="ctr" rtl="0">
              <a:spcBef>
                <a:spcPts val="0"/>
              </a:spcBef>
              <a:spcAft>
                <a:spcPts val="0"/>
              </a:spcAft>
              <a:buSzPts val="3200"/>
              <a:buNone/>
              <a:defRPr sz="3200"/>
            </a:lvl8pPr>
            <a:lvl9pPr lvl="8" algn="ctr" rtl="0">
              <a:spcBef>
                <a:spcPts val="0"/>
              </a:spcBef>
              <a:spcAft>
                <a:spcPts val="0"/>
              </a:spcAft>
              <a:buSzPts val="3200"/>
              <a:buNone/>
              <a:defRPr sz="3200"/>
            </a:lvl9pPr>
          </a:lstStyle>
          <a:p>
            <a:r>
              <a:t>xx%</a:t>
            </a:r>
          </a:p>
        </p:txBody>
      </p:sp>
      <p:sp>
        <p:nvSpPr>
          <p:cNvPr id="264" name="Google Shape;264;p32"/>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sp>
        <p:nvSpPr>
          <p:cNvPr id="265" name="Google Shape;265;p32"/>
          <p:cNvSpPr txBox="1">
            <a:spLocks noGrp="1"/>
          </p:cNvSpPr>
          <p:nvPr>
            <p:ph type="title" idx="4"/>
          </p:nvPr>
        </p:nvSpPr>
        <p:spPr>
          <a:xfrm>
            <a:off x="720000" y="535000"/>
            <a:ext cx="7704000" cy="462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800"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66" name="Google Shape;266;p32"/>
          <p:cNvSpPr txBox="1">
            <a:spLocks noGrp="1"/>
          </p:cNvSpPr>
          <p:nvPr>
            <p:ph type="subTitle" idx="1"/>
          </p:nvPr>
        </p:nvSpPr>
        <p:spPr>
          <a:xfrm>
            <a:off x="728325" y="3273450"/>
            <a:ext cx="2310000" cy="422100"/>
          </a:xfrm>
          <a:prstGeom prst="rect">
            <a:avLst/>
          </a:prstGeom>
          <a:ln>
            <a:noFill/>
          </a:ln>
        </p:spPr>
        <p:txBody>
          <a:bodyPr spcFirstLastPara="1" wrap="square" lIns="91425" tIns="91425" rIns="77775" bIns="91425" anchor="t" anchorCtr="0">
            <a:noAutofit/>
          </a:bodyPr>
          <a:lstStyle>
            <a:lvl1pPr lvl="0" algn="ctr"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67" name="Google Shape;267;p32"/>
          <p:cNvSpPr txBox="1">
            <a:spLocks noGrp="1"/>
          </p:cNvSpPr>
          <p:nvPr>
            <p:ph type="subTitle" idx="5"/>
          </p:nvPr>
        </p:nvSpPr>
        <p:spPr>
          <a:xfrm>
            <a:off x="728325" y="3724225"/>
            <a:ext cx="2310000" cy="8418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8" name="Google Shape;268;p32"/>
          <p:cNvSpPr txBox="1">
            <a:spLocks noGrp="1"/>
          </p:cNvSpPr>
          <p:nvPr>
            <p:ph type="subTitle" idx="6"/>
          </p:nvPr>
        </p:nvSpPr>
        <p:spPr>
          <a:xfrm>
            <a:off x="3415350" y="3724224"/>
            <a:ext cx="2313300" cy="8418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9" name="Google Shape;269;p32"/>
          <p:cNvSpPr txBox="1">
            <a:spLocks noGrp="1"/>
          </p:cNvSpPr>
          <p:nvPr>
            <p:ph type="subTitle" idx="7"/>
          </p:nvPr>
        </p:nvSpPr>
        <p:spPr>
          <a:xfrm>
            <a:off x="6105675" y="3724224"/>
            <a:ext cx="2313300" cy="8418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0" name="Google Shape;270;p32"/>
          <p:cNvSpPr txBox="1">
            <a:spLocks noGrp="1"/>
          </p:cNvSpPr>
          <p:nvPr>
            <p:ph type="subTitle" idx="8"/>
          </p:nvPr>
        </p:nvSpPr>
        <p:spPr>
          <a:xfrm>
            <a:off x="3415350" y="3273450"/>
            <a:ext cx="2313300" cy="422100"/>
          </a:xfrm>
          <a:prstGeom prst="rect">
            <a:avLst/>
          </a:prstGeom>
          <a:ln>
            <a:noFill/>
          </a:ln>
        </p:spPr>
        <p:txBody>
          <a:bodyPr spcFirstLastPara="1" wrap="square" lIns="91425" tIns="91425" rIns="77775" bIns="91425" anchor="t" anchorCtr="0">
            <a:noAutofit/>
          </a:bodyPr>
          <a:lstStyle>
            <a:lvl1pPr lvl="0" algn="ctr"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71" name="Google Shape;271;p32"/>
          <p:cNvSpPr txBox="1">
            <a:spLocks noGrp="1"/>
          </p:cNvSpPr>
          <p:nvPr>
            <p:ph type="subTitle" idx="9"/>
          </p:nvPr>
        </p:nvSpPr>
        <p:spPr>
          <a:xfrm>
            <a:off x="6105675" y="3273450"/>
            <a:ext cx="2313300" cy="422100"/>
          </a:xfrm>
          <a:prstGeom prst="rect">
            <a:avLst/>
          </a:prstGeom>
          <a:ln>
            <a:noFill/>
          </a:ln>
        </p:spPr>
        <p:txBody>
          <a:bodyPr spcFirstLastPara="1" wrap="square" lIns="91425" tIns="91425" rIns="77775" bIns="91425" anchor="t" anchorCtr="0">
            <a:noAutofit/>
          </a:bodyPr>
          <a:lstStyle>
            <a:lvl1pPr lvl="0" algn="ctr" rtl="0">
              <a:lnSpc>
                <a:spcPct val="100000"/>
              </a:lnSpc>
              <a:spcBef>
                <a:spcPts val="0"/>
              </a:spcBef>
              <a:spcAft>
                <a:spcPts val="0"/>
              </a:spcAft>
              <a:buClr>
                <a:schemeClr val="dk1"/>
              </a:buClr>
              <a:buSzPts val="2400"/>
              <a:buFont typeface="Bebas Neue"/>
              <a:buNone/>
              <a:defRPr sz="1900" b="1">
                <a:solidFill>
                  <a:schemeClr val="dk1"/>
                </a:solidFill>
                <a:latin typeface="Lexend Mega"/>
                <a:ea typeface="Lexend Mega"/>
                <a:cs typeface="Lexend Mega"/>
                <a:sym typeface="Lexend Mega"/>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cxnSp>
        <p:nvCxnSpPr>
          <p:cNvPr id="272" name="Google Shape;272;p32"/>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273" name="Google Shape;273;p32"/>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274"/>
        <p:cNvGrpSpPr/>
        <p:nvPr/>
      </p:nvGrpSpPr>
      <p:grpSpPr>
        <a:xfrm>
          <a:off x="0" y="0"/>
          <a:ext cx="0" cy="0"/>
          <a:chOff x="0" y="0"/>
          <a:chExt cx="0" cy="0"/>
        </a:xfrm>
      </p:grpSpPr>
      <p:pic>
        <p:nvPicPr>
          <p:cNvPr id="275" name="Google Shape;275;p33"/>
          <p:cNvPicPr preferRelativeResize="0"/>
          <p:nvPr/>
        </p:nvPicPr>
        <p:blipFill rotWithShape="1">
          <a:blip r:embed="rId2">
            <a:alphaModFix/>
          </a:blip>
          <a:srcRect t="40" b="50"/>
          <a:stretch/>
        </p:blipFill>
        <p:spPr>
          <a:xfrm rot="10800000">
            <a:off x="3965" y="0"/>
            <a:ext cx="9136072" cy="5143502"/>
          </a:xfrm>
          <a:prstGeom prst="rect">
            <a:avLst/>
          </a:prstGeom>
          <a:noFill/>
          <a:ln>
            <a:noFill/>
          </a:ln>
        </p:spPr>
      </p:pic>
      <p:sp>
        <p:nvSpPr>
          <p:cNvPr id="276" name="Google Shape;276;p33"/>
          <p:cNvSpPr txBox="1">
            <a:spLocks noGrp="1"/>
          </p:cNvSpPr>
          <p:nvPr>
            <p:ph type="ctrTitle"/>
          </p:nvPr>
        </p:nvSpPr>
        <p:spPr>
          <a:xfrm>
            <a:off x="1994250" y="522000"/>
            <a:ext cx="5155500" cy="957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5200"/>
              <a:buNone/>
              <a:defRPr sz="56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77" name="Google Shape;277;p33"/>
          <p:cNvSpPr txBox="1">
            <a:spLocks noGrp="1"/>
          </p:cNvSpPr>
          <p:nvPr>
            <p:ph type="subTitle" idx="1"/>
          </p:nvPr>
        </p:nvSpPr>
        <p:spPr>
          <a:xfrm>
            <a:off x="2425050" y="1723375"/>
            <a:ext cx="4293900" cy="1229100"/>
          </a:xfrm>
          <a:prstGeom prst="rect">
            <a:avLst/>
          </a:prstGeom>
        </p:spPr>
        <p:txBody>
          <a:bodyPr spcFirstLastPara="1" wrap="square" lIns="91425" tIns="91425" rIns="7777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278" name="Google Shape;278;p33"/>
          <p:cNvSpPr txBox="1">
            <a:spLocks noGrp="1"/>
          </p:cNvSpPr>
          <p:nvPr>
            <p:ph type="sldNum" idx="12"/>
          </p:nvPr>
        </p:nvSpPr>
        <p:spPr>
          <a:xfrm>
            <a:off x="77248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cxnSp>
        <p:nvCxnSpPr>
          <p:cNvPr id="279" name="Google Shape;279;p33"/>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cxnSp>
        <p:nvCxnSpPr>
          <p:cNvPr id="280" name="Google Shape;280;p33"/>
          <p:cNvCxnSpPr/>
          <p:nvPr/>
        </p:nvCxnSpPr>
        <p:spPr>
          <a:xfrm>
            <a:off x="1813225" y="391450"/>
            <a:ext cx="6609300" cy="0"/>
          </a:xfrm>
          <a:prstGeom prst="straightConnector1">
            <a:avLst/>
          </a:prstGeom>
          <a:noFill/>
          <a:ln w="19050" cap="flat" cmpd="sng">
            <a:solidFill>
              <a:schemeClr val="dk1"/>
            </a:solidFill>
            <a:prstDash val="solid"/>
            <a:round/>
            <a:headEnd type="none" w="med" len="med"/>
            <a:tailEnd type="none" w="med" len="med"/>
          </a:ln>
        </p:spPr>
      </p:cxnSp>
      <p:sp>
        <p:nvSpPr>
          <p:cNvPr id="281" name="Google Shape;281;p33"/>
          <p:cNvSpPr txBox="1"/>
          <p:nvPr/>
        </p:nvSpPr>
        <p:spPr>
          <a:xfrm>
            <a:off x="2083500" y="3787250"/>
            <a:ext cx="4977000" cy="5541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200">
                <a:solidFill>
                  <a:schemeClr val="dk1"/>
                </a:solidFill>
                <a:latin typeface="Open Sans"/>
                <a:ea typeface="Open Sans"/>
                <a:cs typeface="Open Sans"/>
                <a:sym typeface="Open Sans"/>
              </a:rPr>
              <a:t>CREDITS: This presentation template was created by </a:t>
            </a:r>
            <a:r>
              <a:rPr lang="en" sz="1200" b="1">
                <a:solidFill>
                  <a:schemeClr val="dk1"/>
                </a:solidFill>
                <a:uFill>
                  <a:noFill/>
                </a:u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Slidesgo</a:t>
            </a:r>
            <a:r>
              <a:rPr lang="en" sz="1200">
                <a:solidFill>
                  <a:schemeClr val="dk1"/>
                </a:solidFill>
                <a:latin typeface="Open Sans"/>
                <a:ea typeface="Open Sans"/>
                <a:cs typeface="Open Sans"/>
                <a:sym typeface="Open Sans"/>
              </a:rPr>
              <a:t>, including icons by </a:t>
            </a:r>
            <a:r>
              <a:rPr lang="en" sz="1200" b="1">
                <a:solidFill>
                  <a:schemeClr val="dk1"/>
                </a:solidFill>
                <a:uFill>
                  <a:noFill/>
                </a:u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Flaticon</a:t>
            </a:r>
            <a:r>
              <a:rPr lang="en" sz="1200" b="1">
                <a:solidFill>
                  <a:schemeClr val="dk1"/>
                </a:solidFill>
                <a:latin typeface="Open Sans"/>
                <a:ea typeface="Open Sans"/>
                <a:cs typeface="Open Sans"/>
                <a:sym typeface="Open Sans"/>
              </a:rPr>
              <a:t> </a:t>
            </a:r>
            <a:r>
              <a:rPr lang="en" sz="1200">
                <a:solidFill>
                  <a:schemeClr val="dk1"/>
                </a:solidFill>
                <a:latin typeface="Open Sans"/>
                <a:ea typeface="Open Sans"/>
                <a:cs typeface="Open Sans"/>
                <a:sym typeface="Open Sans"/>
              </a:rPr>
              <a:t>and infographics &amp; images by </a:t>
            </a:r>
            <a:r>
              <a:rPr lang="en" sz="1200" b="1">
                <a:solidFill>
                  <a:schemeClr val="dk1"/>
                </a:solidFill>
                <a:uFill>
                  <a:noFill/>
                </a:uFill>
                <a:latin typeface="Open Sans"/>
                <a:ea typeface="Open Sans"/>
                <a:cs typeface="Open Sans"/>
                <a:sym typeface="Open Sans"/>
                <a:hlinkClick r:id="rId5">
                  <a:extLst>
                    <a:ext uri="{A12FA001-AC4F-418D-AE19-62706E023703}">
                      <ahyp:hlinkClr xmlns:ahyp="http://schemas.microsoft.com/office/drawing/2018/hyperlinkcolor" val="tx"/>
                    </a:ext>
                  </a:extLst>
                </a:hlinkClick>
              </a:rPr>
              <a:t>Freepik</a:t>
            </a:r>
            <a:endParaRPr sz="1200" b="1">
              <a:solidFill>
                <a:schemeClr val="dk1"/>
              </a:solidFill>
              <a:latin typeface="Open Sans"/>
              <a:ea typeface="Open Sans"/>
              <a:cs typeface="Open Sans"/>
              <a:sym typeface="Open San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282"/>
        <p:cNvGrpSpPr/>
        <p:nvPr/>
      </p:nvGrpSpPr>
      <p:grpSpPr>
        <a:xfrm>
          <a:off x="0" y="0"/>
          <a:ext cx="0" cy="0"/>
          <a:chOff x="0" y="0"/>
          <a:chExt cx="0" cy="0"/>
        </a:xfrm>
      </p:grpSpPr>
      <p:pic>
        <p:nvPicPr>
          <p:cNvPr id="283" name="Google Shape;283;p34"/>
          <p:cNvPicPr preferRelativeResize="0"/>
          <p:nvPr/>
        </p:nvPicPr>
        <p:blipFill rotWithShape="1">
          <a:blip r:embed="rId2">
            <a:alphaModFix/>
          </a:blip>
          <a:srcRect t="40" b="50"/>
          <a:stretch/>
        </p:blipFill>
        <p:spPr>
          <a:xfrm rot="10800000">
            <a:off x="3965" y="0"/>
            <a:ext cx="9136072" cy="5143502"/>
          </a:xfrm>
          <a:prstGeom prst="rect">
            <a:avLst/>
          </a:prstGeom>
          <a:noFill/>
          <a:ln>
            <a:noFill/>
          </a:ln>
        </p:spPr>
      </p:pic>
      <p:sp>
        <p:nvSpPr>
          <p:cNvPr id="284" name="Google Shape;284;p34"/>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lt1"/>
                </a:solidFill>
                <a:latin typeface="Lexend Mega"/>
                <a:ea typeface="Lexend Mega"/>
                <a:cs typeface="Lexend Mega"/>
                <a:sym typeface="Lexend Mega"/>
              </a:defRPr>
            </a:lvl1pPr>
            <a:lvl2pPr lvl="1" algn="r" rtl="0">
              <a:buNone/>
              <a:defRPr>
                <a:solidFill>
                  <a:schemeClr val="lt1"/>
                </a:solidFill>
                <a:latin typeface="Lexend Mega"/>
                <a:ea typeface="Lexend Mega"/>
                <a:cs typeface="Lexend Mega"/>
                <a:sym typeface="Lexend Mega"/>
              </a:defRPr>
            </a:lvl2pPr>
            <a:lvl3pPr lvl="2" algn="r" rtl="0">
              <a:buNone/>
              <a:defRPr>
                <a:solidFill>
                  <a:schemeClr val="lt1"/>
                </a:solidFill>
                <a:latin typeface="Lexend Mega"/>
                <a:ea typeface="Lexend Mega"/>
                <a:cs typeface="Lexend Mega"/>
                <a:sym typeface="Lexend Mega"/>
              </a:defRPr>
            </a:lvl3pPr>
            <a:lvl4pPr lvl="3" algn="r" rtl="0">
              <a:buNone/>
              <a:defRPr>
                <a:solidFill>
                  <a:schemeClr val="lt1"/>
                </a:solidFill>
                <a:latin typeface="Lexend Mega"/>
                <a:ea typeface="Lexend Mega"/>
                <a:cs typeface="Lexend Mega"/>
                <a:sym typeface="Lexend Mega"/>
              </a:defRPr>
            </a:lvl4pPr>
            <a:lvl5pPr lvl="4" algn="r" rtl="0">
              <a:buNone/>
              <a:defRPr>
                <a:solidFill>
                  <a:schemeClr val="lt1"/>
                </a:solidFill>
                <a:latin typeface="Lexend Mega"/>
                <a:ea typeface="Lexend Mega"/>
                <a:cs typeface="Lexend Mega"/>
                <a:sym typeface="Lexend Mega"/>
              </a:defRPr>
            </a:lvl5pPr>
            <a:lvl6pPr lvl="5" algn="r" rtl="0">
              <a:buNone/>
              <a:defRPr>
                <a:solidFill>
                  <a:schemeClr val="lt1"/>
                </a:solidFill>
                <a:latin typeface="Lexend Mega"/>
                <a:ea typeface="Lexend Mega"/>
                <a:cs typeface="Lexend Mega"/>
                <a:sym typeface="Lexend Mega"/>
              </a:defRPr>
            </a:lvl6pPr>
            <a:lvl7pPr lvl="6" algn="r" rtl="0">
              <a:buNone/>
              <a:defRPr>
                <a:solidFill>
                  <a:schemeClr val="lt1"/>
                </a:solidFill>
                <a:latin typeface="Lexend Mega"/>
                <a:ea typeface="Lexend Mega"/>
                <a:cs typeface="Lexend Mega"/>
                <a:sym typeface="Lexend Mega"/>
              </a:defRPr>
            </a:lvl7pPr>
            <a:lvl8pPr lvl="7" algn="r" rtl="0">
              <a:buNone/>
              <a:defRPr>
                <a:solidFill>
                  <a:schemeClr val="lt1"/>
                </a:solidFill>
                <a:latin typeface="Lexend Mega"/>
                <a:ea typeface="Lexend Mega"/>
                <a:cs typeface="Lexend Mega"/>
                <a:sym typeface="Lexend Mega"/>
              </a:defRPr>
            </a:lvl8pPr>
            <a:lvl9pPr lvl="8" algn="r" rtl="0">
              <a:buNone/>
              <a:defRPr>
                <a:solidFill>
                  <a:schemeClr val="lt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cxnSp>
        <p:nvCxnSpPr>
          <p:cNvPr id="285" name="Google Shape;285;p34"/>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286" name="Google Shape;286;p34"/>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cxnSp>
        <p:nvCxnSpPr>
          <p:cNvPr id="287" name="Google Shape;287;p34"/>
          <p:cNvCxnSpPr/>
          <p:nvPr/>
        </p:nvCxnSpPr>
        <p:spPr>
          <a:xfrm>
            <a:off x="719850" y="1105575"/>
            <a:ext cx="77043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88"/>
        <p:cNvGrpSpPr/>
        <p:nvPr/>
      </p:nvGrpSpPr>
      <p:grpSpPr>
        <a:xfrm>
          <a:off x="0" y="0"/>
          <a:ext cx="0" cy="0"/>
          <a:chOff x="0" y="0"/>
          <a:chExt cx="0" cy="0"/>
        </a:xfrm>
      </p:grpSpPr>
      <p:pic>
        <p:nvPicPr>
          <p:cNvPr id="289" name="Google Shape;289;p35"/>
          <p:cNvPicPr preferRelativeResize="0"/>
          <p:nvPr/>
        </p:nvPicPr>
        <p:blipFill rotWithShape="1">
          <a:blip r:embed="rId2">
            <a:alphaModFix/>
          </a:blip>
          <a:srcRect t="40" b="50"/>
          <a:stretch/>
        </p:blipFill>
        <p:spPr>
          <a:xfrm flipH="1">
            <a:off x="3965" y="0"/>
            <a:ext cx="9136072" cy="5143502"/>
          </a:xfrm>
          <a:prstGeom prst="rect">
            <a:avLst/>
          </a:prstGeom>
          <a:noFill/>
          <a:ln>
            <a:noFill/>
          </a:ln>
        </p:spPr>
      </p:pic>
      <p:sp>
        <p:nvSpPr>
          <p:cNvPr id="290" name="Google Shape;290;p35"/>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cxnSp>
        <p:nvCxnSpPr>
          <p:cNvPr id="291" name="Google Shape;291;p35"/>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292" name="Google Shape;292;p35"/>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cxnSp>
        <p:nvCxnSpPr>
          <p:cNvPr id="293" name="Google Shape;293;p35"/>
          <p:cNvCxnSpPr/>
          <p:nvPr/>
        </p:nvCxnSpPr>
        <p:spPr>
          <a:xfrm>
            <a:off x="719850" y="1105575"/>
            <a:ext cx="77043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ackground 2">
  <p:cSld name="BLANK_1_1_1_1_1_1_1_1_1">
    <p:spTree>
      <p:nvGrpSpPr>
        <p:cNvPr id="1" name="Shape 294"/>
        <p:cNvGrpSpPr/>
        <p:nvPr/>
      </p:nvGrpSpPr>
      <p:grpSpPr>
        <a:xfrm>
          <a:off x="0" y="0"/>
          <a:ext cx="0" cy="0"/>
          <a:chOff x="0" y="0"/>
          <a:chExt cx="0" cy="0"/>
        </a:xfrm>
      </p:grpSpPr>
      <p:pic>
        <p:nvPicPr>
          <p:cNvPr id="295" name="Google Shape;295;p36"/>
          <p:cNvPicPr preferRelativeResize="0"/>
          <p:nvPr/>
        </p:nvPicPr>
        <p:blipFill rotWithShape="1">
          <a:blip r:embed="rId2">
            <a:alphaModFix/>
          </a:blip>
          <a:srcRect t="40" b="50"/>
          <a:stretch/>
        </p:blipFill>
        <p:spPr>
          <a:xfrm rot="10800000" flipH="1">
            <a:off x="3965" y="0"/>
            <a:ext cx="9136072" cy="5143502"/>
          </a:xfrm>
          <a:prstGeom prst="rect">
            <a:avLst/>
          </a:prstGeom>
          <a:noFill/>
          <a:ln>
            <a:noFill/>
          </a:ln>
        </p:spPr>
      </p:pic>
      <p:sp>
        <p:nvSpPr>
          <p:cNvPr id="296" name="Google Shape;296;p36"/>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cxnSp>
        <p:nvCxnSpPr>
          <p:cNvPr id="297" name="Google Shape;297;p36"/>
          <p:cNvCxnSpPr/>
          <p:nvPr/>
        </p:nvCxnSpPr>
        <p:spPr>
          <a:xfrm>
            <a:off x="718275" y="391450"/>
            <a:ext cx="7704300" cy="0"/>
          </a:xfrm>
          <a:prstGeom prst="straightConnector1">
            <a:avLst/>
          </a:prstGeom>
          <a:noFill/>
          <a:ln w="19050" cap="flat" cmpd="sng">
            <a:solidFill>
              <a:schemeClr val="dk1"/>
            </a:solidFill>
            <a:prstDash val="solid"/>
            <a:round/>
            <a:headEnd type="none" w="med" len="med"/>
            <a:tailEnd type="none" w="med" len="med"/>
          </a:ln>
        </p:spPr>
      </p:cxnSp>
      <p:cxnSp>
        <p:nvCxnSpPr>
          <p:cNvPr id="298" name="Google Shape;298;p36"/>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ackground 3">
  <p:cSld name="BLANK_1_1_1_1_1_1_1_1_1_1">
    <p:spTree>
      <p:nvGrpSpPr>
        <p:cNvPr id="1" name="Shape 299"/>
        <p:cNvGrpSpPr/>
        <p:nvPr/>
      </p:nvGrpSpPr>
      <p:grpSpPr>
        <a:xfrm>
          <a:off x="0" y="0"/>
          <a:ext cx="0" cy="0"/>
          <a:chOff x="0" y="0"/>
          <a:chExt cx="0" cy="0"/>
        </a:xfrm>
      </p:grpSpPr>
      <p:pic>
        <p:nvPicPr>
          <p:cNvPr id="300" name="Google Shape;300;p37"/>
          <p:cNvPicPr preferRelativeResize="0"/>
          <p:nvPr/>
        </p:nvPicPr>
        <p:blipFill rotWithShape="1">
          <a:blip r:embed="rId2">
            <a:alphaModFix/>
          </a:blip>
          <a:srcRect t="40" b="50"/>
          <a:stretch/>
        </p:blipFill>
        <p:spPr>
          <a:xfrm rot="10800000">
            <a:off x="3965" y="0"/>
            <a:ext cx="9136072" cy="5143502"/>
          </a:xfrm>
          <a:prstGeom prst="rect">
            <a:avLst/>
          </a:prstGeom>
          <a:noFill/>
          <a:ln>
            <a:noFill/>
          </a:ln>
        </p:spPr>
      </p:pic>
      <p:sp>
        <p:nvSpPr>
          <p:cNvPr id="301" name="Google Shape;301;p37"/>
          <p:cNvSpPr txBox="1">
            <a:spLocks noGrp="1"/>
          </p:cNvSpPr>
          <p:nvPr>
            <p:ph type="sldNum" idx="12"/>
          </p:nvPr>
        </p:nvSpPr>
        <p:spPr>
          <a:xfrm>
            <a:off x="7719900" y="4608500"/>
            <a:ext cx="704100" cy="307200"/>
          </a:xfrm>
          <a:prstGeom prst="rect">
            <a:avLst/>
          </a:prstGeom>
          <a:noFill/>
          <a:ln>
            <a:noFill/>
          </a:ln>
        </p:spPr>
        <p:txBody>
          <a:bodyPr spcFirstLastPara="1" wrap="square" lIns="91425" tIns="91425" rIns="91425" bIns="91425" anchor="ctr" anchorCtr="0">
            <a:noAutofit/>
          </a:bodyPr>
          <a:lstStyle>
            <a:lvl1pPr lvl="0" algn="r" rtl="0">
              <a:buNone/>
              <a:defRPr>
                <a:solidFill>
                  <a:schemeClr val="dk1"/>
                </a:solidFill>
                <a:latin typeface="Lexend Mega"/>
                <a:ea typeface="Lexend Mega"/>
                <a:cs typeface="Lexend Mega"/>
                <a:sym typeface="Lexend Mega"/>
              </a:defRPr>
            </a:lvl1pPr>
            <a:lvl2pPr lvl="1" algn="r" rtl="0">
              <a:buNone/>
              <a:defRPr>
                <a:solidFill>
                  <a:schemeClr val="dk1"/>
                </a:solidFill>
                <a:latin typeface="Lexend Mega"/>
                <a:ea typeface="Lexend Mega"/>
                <a:cs typeface="Lexend Mega"/>
                <a:sym typeface="Lexend Mega"/>
              </a:defRPr>
            </a:lvl2pPr>
            <a:lvl3pPr lvl="2" algn="r" rtl="0">
              <a:buNone/>
              <a:defRPr>
                <a:solidFill>
                  <a:schemeClr val="dk1"/>
                </a:solidFill>
                <a:latin typeface="Lexend Mega"/>
                <a:ea typeface="Lexend Mega"/>
                <a:cs typeface="Lexend Mega"/>
                <a:sym typeface="Lexend Mega"/>
              </a:defRPr>
            </a:lvl3pPr>
            <a:lvl4pPr lvl="3" algn="r" rtl="0">
              <a:buNone/>
              <a:defRPr>
                <a:solidFill>
                  <a:schemeClr val="dk1"/>
                </a:solidFill>
                <a:latin typeface="Lexend Mega"/>
                <a:ea typeface="Lexend Mega"/>
                <a:cs typeface="Lexend Mega"/>
                <a:sym typeface="Lexend Mega"/>
              </a:defRPr>
            </a:lvl4pPr>
            <a:lvl5pPr lvl="4" algn="r" rtl="0">
              <a:buNone/>
              <a:defRPr>
                <a:solidFill>
                  <a:schemeClr val="dk1"/>
                </a:solidFill>
                <a:latin typeface="Lexend Mega"/>
                <a:ea typeface="Lexend Mega"/>
                <a:cs typeface="Lexend Mega"/>
                <a:sym typeface="Lexend Mega"/>
              </a:defRPr>
            </a:lvl5pPr>
            <a:lvl6pPr lvl="5" algn="r" rtl="0">
              <a:buNone/>
              <a:defRPr>
                <a:solidFill>
                  <a:schemeClr val="dk1"/>
                </a:solidFill>
                <a:latin typeface="Lexend Mega"/>
                <a:ea typeface="Lexend Mega"/>
                <a:cs typeface="Lexend Mega"/>
                <a:sym typeface="Lexend Mega"/>
              </a:defRPr>
            </a:lvl6pPr>
            <a:lvl7pPr lvl="6" algn="r" rtl="0">
              <a:buNone/>
              <a:defRPr>
                <a:solidFill>
                  <a:schemeClr val="dk1"/>
                </a:solidFill>
                <a:latin typeface="Lexend Mega"/>
                <a:ea typeface="Lexend Mega"/>
                <a:cs typeface="Lexend Mega"/>
                <a:sym typeface="Lexend Mega"/>
              </a:defRPr>
            </a:lvl7pPr>
            <a:lvl8pPr lvl="7" algn="r" rtl="0">
              <a:buNone/>
              <a:defRPr>
                <a:solidFill>
                  <a:schemeClr val="dk1"/>
                </a:solidFill>
                <a:latin typeface="Lexend Mega"/>
                <a:ea typeface="Lexend Mega"/>
                <a:cs typeface="Lexend Mega"/>
                <a:sym typeface="Lexend Mega"/>
              </a:defRPr>
            </a:lvl8pPr>
            <a:lvl9pPr lvl="8" algn="r" rtl="0">
              <a:buNone/>
              <a:defRPr>
                <a:solidFill>
                  <a:schemeClr val="dk1"/>
                </a:solidFill>
                <a:latin typeface="Lexend Mega"/>
                <a:ea typeface="Lexend Mega"/>
                <a:cs typeface="Lexend Mega"/>
                <a:sym typeface="Lexend Mega"/>
              </a:defRPr>
            </a:lvl9pPr>
          </a:lstStyle>
          <a:p>
            <a:pPr marL="0" lvl="0" indent="0" algn="r" rtl="0">
              <a:spcBef>
                <a:spcPts val="0"/>
              </a:spcBef>
              <a:spcAft>
                <a:spcPts val="0"/>
              </a:spcAft>
              <a:buNone/>
            </a:pPr>
            <a:fld id="{00000000-1234-1234-1234-123412341234}" type="slidenum">
              <a:rPr lang="en"/>
              <a:t>‹#›</a:t>
            </a:fld>
            <a:endParaRPr/>
          </a:p>
        </p:txBody>
      </p:sp>
      <p:cxnSp>
        <p:nvCxnSpPr>
          <p:cNvPr id="302" name="Google Shape;302;p37"/>
          <p:cNvCxnSpPr/>
          <p:nvPr/>
        </p:nvCxnSpPr>
        <p:spPr>
          <a:xfrm rot="10800000">
            <a:off x="718275" y="4762104"/>
            <a:ext cx="7195500" cy="0"/>
          </a:xfrm>
          <a:prstGeom prst="straightConnector1">
            <a:avLst/>
          </a:prstGeom>
          <a:noFill/>
          <a:ln w="19050" cap="flat" cmpd="sng">
            <a:solidFill>
              <a:schemeClr val="dk1"/>
            </a:solidFill>
            <a:prstDash val="solid"/>
            <a:round/>
            <a:headEnd type="none" w="med" len="med"/>
            <a:tailEnd type="none" w="med" len="med"/>
          </a:ln>
        </p:spPr>
      </p:cxnSp>
      <p:cxnSp>
        <p:nvCxnSpPr>
          <p:cNvPr id="303" name="Google Shape;303;p37"/>
          <p:cNvCxnSpPr/>
          <p:nvPr/>
        </p:nvCxnSpPr>
        <p:spPr>
          <a:xfrm>
            <a:off x="1813225" y="391450"/>
            <a:ext cx="6609300" cy="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00" y="535000"/>
            <a:ext cx="77139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Lexend Mega"/>
              <a:buNone/>
              <a:defRPr sz="3500" b="1">
                <a:solidFill>
                  <a:schemeClr val="dk1"/>
                </a:solidFill>
                <a:latin typeface="Lexend Mega"/>
                <a:ea typeface="Lexend Mega"/>
                <a:cs typeface="Lexend Mega"/>
                <a:sym typeface="Lexend Mega"/>
              </a:defRPr>
            </a:lvl1pPr>
            <a:lvl2pPr lvl="1"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2pPr>
            <a:lvl3pPr lvl="2"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3pPr>
            <a:lvl4pPr lvl="3"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4pPr>
            <a:lvl5pPr lvl="4"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5pPr>
            <a:lvl6pPr lvl="5"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6pPr>
            <a:lvl7pPr lvl="6"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7pPr>
            <a:lvl8pPr lvl="7"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8pPr>
            <a:lvl9pPr lvl="8"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715100" y="1208000"/>
            <a:ext cx="7713900" cy="3400500"/>
          </a:xfrm>
          <a:prstGeom prst="rect">
            <a:avLst/>
          </a:prstGeom>
          <a:noFill/>
          <a:ln>
            <a:noFill/>
          </a:ln>
        </p:spPr>
        <p:txBody>
          <a:bodyPr spcFirstLastPara="1" wrap="square" lIns="91425" tIns="91425" rIns="77775" bIns="91425" anchor="t" anchorCtr="0">
            <a:noAutofit/>
          </a:bodyPr>
          <a:lstStyle>
            <a:lvl1pPr marL="457200" lvl="0" indent="-317500">
              <a:lnSpc>
                <a:spcPct val="100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1pPr>
            <a:lvl2pPr marL="914400" lvl="1" indent="-317500">
              <a:lnSpc>
                <a:spcPct val="100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marL="1371600" lvl="2" indent="-317500">
              <a:lnSpc>
                <a:spcPct val="100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marL="1828800" lvl="3" indent="-317500">
              <a:lnSpc>
                <a:spcPct val="100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marL="2286000" lvl="4" indent="-317500">
              <a:lnSpc>
                <a:spcPct val="100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marL="2743200" lvl="5" indent="-317500">
              <a:lnSpc>
                <a:spcPct val="100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marL="3200400" lvl="6" indent="-317500">
              <a:lnSpc>
                <a:spcPct val="100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marL="3657600" lvl="7" indent="-317500">
              <a:lnSpc>
                <a:spcPct val="100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marL="4114800" lvl="8" indent="-317500">
              <a:lnSpc>
                <a:spcPct val="100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240">
          <p15:clr>
            <a:srgbClr val="EA4335"/>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1.xml"/><Relationship Id="rId4" Type="http://schemas.openxmlformats.org/officeDocument/2006/relationships/hyperlink" Target="https://chineseposters.net/posters/e13-709"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chineseposters.net/posters/d25-144" TargetMode="External"/><Relationship Id="rId2" Type="http://schemas.openxmlformats.org/officeDocument/2006/relationships/notesSlide" Target="../notesSlides/notesSlide14.xml"/><Relationship Id="rId1" Type="http://schemas.openxmlformats.org/officeDocument/2006/relationships/slideLayout" Target="../slideLayouts/slideLayout20.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hyperlink" Target="https://chineseposters.net/posters/e13-985" TargetMode="External"/><Relationship Id="rId2" Type="http://schemas.openxmlformats.org/officeDocument/2006/relationships/notesSlide" Target="../notesSlides/notesSlide17.xml"/><Relationship Id="rId1" Type="http://schemas.openxmlformats.org/officeDocument/2006/relationships/slideLayout" Target="../slideLayouts/slideLayout20.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hyperlink" Target="https://chineseposters.net/posters/e13-764" TargetMode="External"/><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hyperlink" Target="https://chineseposters.net/posters/e13-707"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hyperlink" Target="https://chineseposters.net/posters/g2-37"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8"/>
          <p:cNvSpPr txBox="1">
            <a:spLocks noGrp="1"/>
          </p:cNvSpPr>
          <p:nvPr>
            <p:ph type="ctrTitle"/>
          </p:nvPr>
        </p:nvSpPr>
        <p:spPr>
          <a:xfrm>
            <a:off x="539400" y="2401075"/>
            <a:ext cx="8240400" cy="1486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800"/>
              <a:t>Socialism in China</a:t>
            </a:r>
            <a:r>
              <a:rPr lang="en" sz="5300"/>
              <a:t> </a:t>
            </a:r>
            <a:r>
              <a:rPr lang="en" sz="2000">
                <a:solidFill>
                  <a:schemeClr val="dk2"/>
                </a:solidFill>
              </a:rPr>
              <a:t>UNDERSTANDING PROPAGANDA POSTERS</a:t>
            </a:r>
            <a:endParaRPr sz="2000">
              <a:solidFill>
                <a:schemeClr val="dk2"/>
              </a:solidFill>
            </a:endParaRPr>
          </a:p>
        </p:txBody>
      </p:sp>
      <p:sp>
        <p:nvSpPr>
          <p:cNvPr id="310" name="Google Shape;310;p38"/>
          <p:cNvSpPr/>
          <p:nvPr/>
        </p:nvSpPr>
        <p:spPr>
          <a:xfrm>
            <a:off x="3790434" y="804346"/>
            <a:ext cx="1563132" cy="1486600"/>
          </a:xfrm>
          <a:custGeom>
            <a:avLst/>
            <a:gdLst/>
            <a:ahLst/>
            <a:cxnLst/>
            <a:rect l="l" t="t" r="r" b="b"/>
            <a:pathLst>
              <a:path w="44035" h="41879" extrusionOk="0">
                <a:moveTo>
                  <a:pt x="22016" y="0"/>
                </a:moveTo>
                <a:lnTo>
                  <a:pt x="16820" y="15996"/>
                </a:lnTo>
                <a:lnTo>
                  <a:pt x="1" y="15996"/>
                </a:lnTo>
                <a:lnTo>
                  <a:pt x="13606" y="25884"/>
                </a:lnTo>
                <a:lnTo>
                  <a:pt x="8411" y="41879"/>
                </a:lnTo>
                <a:lnTo>
                  <a:pt x="8411" y="41879"/>
                </a:lnTo>
                <a:lnTo>
                  <a:pt x="22016" y="31993"/>
                </a:lnTo>
                <a:lnTo>
                  <a:pt x="35624" y="41879"/>
                </a:lnTo>
                <a:lnTo>
                  <a:pt x="30428" y="25884"/>
                </a:lnTo>
                <a:lnTo>
                  <a:pt x="44034" y="15996"/>
                </a:lnTo>
                <a:lnTo>
                  <a:pt x="27215" y="15996"/>
                </a:lnTo>
                <a:lnTo>
                  <a:pt x="22016" y="0"/>
                </a:lnTo>
                <a:close/>
              </a:path>
            </a:pathLst>
          </a:custGeom>
          <a:solidFill>
            <a:schemeClr val="dk2"/>
          </a:solidFill>
          <a:ln>
            <a:noFill/>
          </a:ln>
          <a:effectLst>
            <a:outerShdw blurRad="42863" algn="bl" rotWithShape="0">
              <a:srgbClr val="000000">
                <a:alpha val="2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8"/>
          <p:cNvSpPr txBox="1"/>
          <p:nvPr/>
        </p:nvSpPr>
        <p:spPr>
          <a:xfrm flipH="1">
            <a:off x="639025" y="237850"/>
            <a:ext cx="1174200" cy="30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dirty="0">
              <a:solidFill>
                <a:schemeClr val="dk1"/>
              </a:solidFill>
              <a:latin typeface="Lexend Mega"/>
              <a:ea typeface="Lexend Mega"/>
              <a:cs typeface="Lexend Mega"/>
              <a:sym typeface="Lexend Mega"/>
            </a:endParaRPr>
          </a:p>
        </p:txBody>
      </p:sp>
      <p:sp>
        <p:nvSpPr>
          <p:cNvPr id="312" name="Google Shape;312;p38"/>
          <p:cNvSpPr txBox="1"/>
          <p:nvPr/>
        </p:nvSpPr>
        <p:spPr>
          <a:xfrm>
            <a:off x="7800050" y="4608504"/>
            <a:ext cx="705000" cy="3072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sz="1200" dirty="0">
              <a:solidFill>
                <a:schemeClr val="dk1"/>
              </a:solidFill>
              <a:latin typeface="Lexend Mega"/>
              <a:ea typeface="Lexend Mega"/>
              <a:cs typeface="Lexend Mega"/>
              <a:sym typeface="Lexend Meg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0"/>
          <p:cNvSpPr txBox="1">
            <a:spLocks noGrp="1"/>
          </p:cNvSpPr>
          <p:nvPr>
            <p:ph type="title"/>
          </p:nvPr>
        </p:nvSpPr>
        <p:spPr>
          <a:xfrm>
            <a:off x="720000" y="535000"/>
            <a:ext cx="7704000" cy="462600"/>
          </a:xfrm>
          <a:prstGeom prst="rect">
            <a:avLst/>
          </a:prstGeom>
        </p:spPr>
        <p:txBody>
          <a:bodyPr spcFirstLastPara="1" wrap="square" lIns="91425" tIns="0" rIns="91425" bIns="91425" anchor="t" anchorCtr="0">
            <a:noAutofit/>
          </a:bodyPr>
          <a:lstStyle/>
          <a:p>
            <a:pPr marL="0" lvl="0" indent="0" algn="ctr" rtl="0">
              <a:spcBef>
                <a:spcPts val="0"/>
              </a:spcBef>
              <a:spcAft>
                <a:spcPts val="0"/>
              </a:spcAft>
              <a:buNone/>
            </a:pPr>
            <a:r>
              <a:rPr lang="en"/>
              <a:t>ESSENTIAL QUESTIONS</a:t>
            </a:r>
            <a:endParaRPr/>
          </a:p>
        </p:txBody>
      </p:sp>
      <p:sp>
        <p:nvSpPr>
          <p:cNvPr id="325" name="Google Shape;325;p40"/>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a:t>
            </a:fld>
            <a:endParaRPr/>
          </a:p>
        </p:txBody>
      </p:sp>
      <p:cxnSp>
        <p:nvCxnSpPr>
          <p:cNvPr id="326" name="Google Shape;326;p40"/>
          <p:cNvCxnSpPr/>
          <p:nvPr/>
        </p:nvCxnSpPr>
        <p:spPr>
          <a:xfrm>
            <a:off x="719850" y="1105575"/>
            <a:ext cx="7704300" cy="0"/>
          </a:xfrm>
          <a:prstGeom prst="straightConnector1">
            <a:avLst/>
          </a:prstGeom>
          <a:noFill/>
          <a:ln w="19050" cap="flat" cmpd="sng">
            <a:solidFill>
              <a:schemeClr val="dk1"/>
            </a:solidFill>
            <a:prstDash val="solid"/>
            <a:round/>
            <a:headEnd type="none" w="med" len="med"/>
            <a:tailEnd type="none" w="med" len="med"/>
          </a:ln>
        </p:spPr>
      </p:cxnSp>
      <p:grpSp>
        <p:nvGrpSpPr>
          <p:cNvPr id="327" name="Google Shape;327;p40"/>
          <p:cNvGrpSpPr/>
          <p:nvPr/>
        </p:nvGrpSpPr>
        <p:grpSpPr>
          <a:xfrm>
            <a:off x="5958426" y="1585600"/>
            <a:ext cx="2356800" cy="2356800"/>
            <a:chOff x="5958426" y="1535850"/>
            <a:chExt cx="2356800" cy="2356800"/>
          </a:xfrm>
        </p:grpSpPr>
        <p:sp>
          <p:nvSpPr>
            <p:cNvPr id="328" name="Google Shape;328;p40"/>
            <p:cNvSpPr/>
            <p:nvPr/>
          </p:nvSpPr>
          <p:spPr>
            <a:xfrm>
              <a:off x="5958426" y="1535850"/>
              <a:ext cx="2356800" cy="23568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40"/>
            <p:cNvSpPr/>
            <p:nvPr/>
          </p:nvSpPr>
          <p:spPr>
            <a:xfrm>
              <a:off x="6649802" y="2189788"/>
              <a:ext cx="974054" cy="926363"/>
            </a:xfrm>
            <a:custGeom>
              <a:avLst/>
              <a:gdLst/>
              <a:ahLst/>
              <a:cxnLst/>
              <a:rect l="l" t="t" r="r" b="b"/>
              <a:pathLst>
                <a:path w="44035" h="41879" extrusionOk="0">
                  <a:moveTo>
                    <a:pt x="22016" y="0"/>
                  </a:moveTo>
                  <a:lnTo>
                    <a:pt x="16820" y="15996"/>
                  </a:lnTo>
                  <a:lnTo>
                    <a:pt x="1" y="15996"/>
                  </a:lnTo>
                  <a:lnTo>
                    <a:pt x="13606" y="25884"/>
                  </a:lnTo>
                  <a:lnTo>
                    <a:pt x="8411" y="41879"/>
                  </a:lnTo>
                  <a:lnTo>
                    <a:pt x="8411" y="41879"/>
                  </a:lnTo>
                  <a:lnTo>
                    <a:pt x="22016" y="31993"/>
                  </a:lnTo>
                  <a:lnTo>
                    <a:pt x="35624" y="41879"/>
                  </a:lnTo>
                  <a:lnTo>
                    <a:pt x="30428" y="25884"/>
                  </a:lnTo>
                  <a:lnTo>
                    <a:pt x="44034" y="15996"/>
                  </a:lnTo>
                  <a:lnTo>
                    <a:pt x="27215" y="15996"/>
                  </a:lnTo>
                  <a:lnTo>
                    <a:pt x="22016" y="0"/>
                  </a:lnTo>
                  <a:close/>
                </a:path>
              </a:pathLst>
            </a:custGeom>
            <a:solidFill>
              <a:schemeClr val="dk2"/>
            </a:solidFill>
            <a:ln>
              <a:noFill/>
            </a:ln>
            <a:effectLst>
              <a:outerShdw blurRad="42863" algn="bl" rotWithShape="0">
                <a:srgbClr val="000000">
                  <a:alpha val="2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0" name="Google Shape;330;p40"/>
          <p:cNvSpPr txBox="1">
            <a:spLocks noGrp="1"/>
          </p:cNvSpPr>
          <p:nvPr>
            <p:ph type="body" idx="1"/>
          </p:nvPr>
        </p:nvSpPr>
        <p:spPr>
          <a:xfrm>
            <a:off x="720000" y="1676800"/>
            <a:ext cx="4635900" cy="2174400"/>
          </a:xfrm>
          <a:prstGeom prst="rect">
            <a:avLst/>
          </a:prstGeom>
        </p:spPr>
        <p:txBody>
          <a:bodyPr spcFirstLastPara="1" wrap="square" lIns="91425" tIns="91425" rIns="77775" bIns="91425" anchor="t" anchorCtr="0">
            <a:noAutofit/>
          </a:bodyPr>
          <a:lstStyle/>
          <a:p>
            <a:pPr marL="457200" lvl="0" indent="-361950" algn="l" rtl="0">
              <a:spcBef>
                <a:spcPts val="0"/>
              </a:spcBef>
              <a:spcAft>
                <a:spcPts val="0"/>
              </a:spcAft>
              <a:buSzPts val="2100"/>
              <a:buAutoNum type="arabicPeriod"/>
            </a:pPr>
            <a:r>
              <a:rPr lang="en" sz="2100"/>
              <a:t>How did Chinese leaders use propaganda posters to promote communism?</a:t>
            </a:r>
            <a:endParaRPr sz="2100"/>
          </a:p>
          <a:p>
            <a:pPr marL="457200" lvl="0" indent="-361950" algn="l" rtl="0">
              <a:spcBef>
                <a:spcPts val="0"/>
              </a:spcBef>
              <a:spcAft>
                <a:spcPts val="0"/>
              </a:spcAft>
              <a:buSzPts val="2100"/>
              <a:buAutoNum type="arabicPeriod"/>
            </a:pPr>
            <a:r>
              <a:rPr lang="en" sz="2100"/>
              <a:t>What messages and values underlie the images?</a:t>
            </a:r>
            <a:endParaRPr sz="2100"/>
          </a:p>
          <a:p>
            <a:pPr marL="457200" lvl="0" indent="-361950" algn="l" rtl="0">
              <a:spcBef>
                <a:spcPts val="0"/>
              </a:spcBef>
              <a:spcAft>
                <a:spcPts val="0"/>
              </a:spcAft>
              <a:buSzPts val="2100"/>
              <a:buAutoNum type="arabicPeriod"/>
            </a:pPr>
            <a:r>
              <a:rPr lang="en" sz="2100"/>
              <a:t>What can these posters tell us - and what can’t they?</a:t>
            </a:r>
            <a:endParaRPr sz="2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grpSp>
        <p:nvGrpSpPr>
          <p:cNvPr id="335" name="Google Shape;335;p41"/>
          <p:cNvGrpSpPr/>
          <p:nvPr/>
        </p:nvGrpSpPr>
        <p:grpSpPr>
          <a:xfrm>
            <a:off x="328050" y="762974"/>
            <a:ext cx="8487900" cy="3949287"/>
            <a:chOff x="308758" y="1012527"/>
            <a:chExt cx="11317200" cy="4910827"/>
          </a:xfrm>
        </p:grpSpPr>
        <p:cxnSp>
          <p:nvCxnSpPr>
            <p:cNvPr id="336" name="Google Shape;336;p41"/>
            <p:cNvCxnSpPr/>
            <p:nvPr/>
          </p:nvCxnSpPr>
          <p:spPr>
            <a:xfrm>
              <a:off x="308758" y="3429000"/>
              <a:ext cx="11317200" cy="0"/>
            </a:xfrm>
            <a:prstGeom prst="straightConnector1">
              <a:avLst/>
            </a:prstGeom>
            <a:noFill/>
            <a:ln w="19050" cap="flat" cmpd="sng">
              <a:solidFill>
                <a:srgbClr val="FF0000"/>
              </a:solidFill>
              <a:prstDash val="dash"/>
              <a:miter lim="800000"/>
              <a:headEnd type="oval" w="med" len="med"/>
              <a:tailEnd type="oval" w="med" len="med"/>
            </a:ln>
          </p:spPr>
        </p:cxnSp>
        <p:grpSp>
          <p:nvGrpSpPr>
            <p:cNvPr id="337" name="Google Shape;337;p41"/>
            <p:cNvGrpSpPr/>
            <p:nvPr/>
          </p:nvGrpSpPr>
          <p:grpSpPr>
            <a:xfrm>
              <a:off x="575616" y="1012527"/>
              <a:ext cx="10783511" cy="4910827"/>
              <a:chOff x="467068" y="1012527"/>
              <a:chExt cx="10783511" cy="4910827"/>
            </a:xfrm>
          </p:grpSpPr>
          <p:grpSp>
            <p:nvGrpSpPr>
              <p:cNvPr id="338" name="Google Shape;338;p41"/>
              <p:cNvGrpSpPr/>
              <p:nvPr/>
            </p:nvGrpSpPr>
            <p:grpSpPr>
              <a:xfrm>
                <a:off x="467068" y="1012527"/>
                <a:ext cx="2007000" cy="3302737"/>
                <a:chOff x="467068" y="1012527"/>
                <a:chExt cx="2007000" cy="3302737"/>
              </a:xfrm>
            </p:grpSpPr>
            <p:grpSp>
              <p:nvGrpSpPr>
                <p:cNvPr id="339" name="Google Shape;339;p41"/>
                <p:cNvGrpSpPr/>
                <p:nvPr/>
              </p:nvGrpSpPr>
              <p:grpSpPr>
                <a:xfrm>
                  <a:off x="1337480" y="1920926"/>
                  <a:ext cx="266100" cy="1620637"/>
                  <a:chOff x="2634017" y="1866335"/>
                  <a:chExt cx="266100" cy="1620637"/>
                </a:xfrm>
              </p:grpSpPr>
              <p:cxnSp>
                <p:nvCxnSpPr>
                  <p:cNvPr id="340" name="Google Shape;340;p41"/>
                  <p:cNvCxnSpPr/>
                  <p:nvPr/>
                </p:nvCxnSpPr>
                <p:spPr>
                  <a:xfrm rot="10800000">
                    <a:off x="2767084" y="2059371"/>
                    <a:ext cx="0" cy="1285800"/>
                  </a:xfrm>
                  <a:prstGeom prst="straightConnector1">
                    <a:avLst/>
                  </a:prstGeom>
                  <a:noFill/>
                  <a:ln w="7150" cap="flat" cmpd="sng">
                    <a:solidFill>
                      <a:srgbClr val="FF0000"/>
                    </a:solidFill>
                    <a:prstDash val="solid"/>
                    <a:miter lim="800000"/>
                    <a:headEnd type="none" w="sm" len="sm"/>
                    <a:tailEnd type="none" w="sm" len="sm"/>
                  </a:ln>
                </p:spPr>
              </p:cxnSp>
              <p:sp>
                <p:nvSpPr>
                  <p:cNvPr id="341" name="Google Shape;341;p41"/>
                  <p:cNvSpPr/>
                  <p:nvPr/>
                </p:nvSpPr>
                <p:spPr>
                  <a:xfrm>
                    <a:off x="2634017" y="1866335"/>
                    <a:ext cx="266100" cy="266100"/>
                  </a:xfrm>
                  <a:prstGeom prst="ellipse">
                    <a:avLst/>
                  </a:prstGeom>
                  <a:solidFill>
                    <a:srgbClr val="FF0000"/>
                  </a:solidFill>
                  <a:ln w="9525"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342" name="Google Shape;342;p41"/>
                  <p:cNvSpPr/>
                  <p:nvPr/>
                </p:nvSpPr>
                <p:spPr>
                  <a:xfrm>
                    <a:off x="2634017" y="3220872"/>
                    <a:ext cx="266100" cy="266100"/>
                  </a:xfrm>
                  <a:prstGeom prst="ellipse">
                    <a:avLst/>
                  </a:prstGeom>
                  <a:solidFill>
                    <a:srgbClr val="FF0000"/>
                  </a:solidFill>
                  <a:ln w="9525"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grpSp>
            <p:sp>
              <p:nvSpPr>
                <p:cNvPr id="343" name="Google Shape;343;p41"/>
                <p:cNvSpPr txBox="1"/>
                <p:nvPr/>
              </p:nvSpPr>
              <p:spPr>
                <a:xfrm>
                  <a:off x="959032" y="3827164"/>
                  <a:ext cx="1023000" cy="488100"/>
                </a:xfrm>
                <a:prstGeom prst="rect">
                  <a:avLst/>
                </a:prstGeom>
                <a:solidFill>
                  <a:srgbClr val="FF0000"/>
                </a:solidFill>
                <a:ln w="28575" cap="flat" cmpd="sng">
                  <a:solidFill>
                    <a:srgbClr val="212121"/>
                  </a:solidFill>
                  <a:prstDash val="dash"/>
                  <a:round/>
                  <a:headEnd type="none" w="sm" len="sm"/>
                  <a:tailEnd type="none" w="sm" len="sm"/>
                </a:ln>
              </p:spPr>
              <p:txBody>
                <a:bodyPr spcFirstLastPara="1" wrap="square" lIns="68575" tIns="34275" rIns="68575" bIns="34275" anchor="t" anchorCtr="0">
                  <a:spAutoFit/>
                </a:bodyPr>
                <a:lstStyle/>
                <a:p>
                  <a:pPr marL="0" marR="0" lvl="0" indent="0" algn="ctr" rtl="0">
                    <a:spcBef>
                      <a:spcPts val="0"/>
                    </a:spcBef>
                    <a:spcAft>
                      <a:spcPts val="0"/>
                    </a:spcAft>
                    <a:buNone/>
                  </a:pPr>
                  <a:r>
                    <a:rPr lang="en" sz="2100" b="1">
                      <a:solidFill>
                        <a:srgbClr val="212121"/>
                      </a:solidFill>
                      <a:latin typeface="Geo"/>
                      <a:ea typeface="Geo"/>
                      <a:cs typeface="Geo"/>
                      <a:sym typeface="Geo"/>
                    </a:rPr>
                    <a:t>1934</a:t>
                  </a:r>
                  <a:endParaRPr sz="1100">
                    <a:solidFill>
                      <a:srgbClr val="212121"/>
                    </a:solidFill>
                  </a:endParaRPr>
                </a:p>
              </p:txBody>
            </p:sp>
            <p:sp>
              <p:nvSpPr>
                <p:cNvPr id="344" name="Google Shape;344;p41"/>
                <p:cNvSpPr txBox="1"/>
                <p:nvPr/>
              </p:nvSpPr>
              <p:spPr>
                <a:xfrm>
                  <a:off x="467068" y="1012527"/>
                  <a:ext cx="2007000" cy="500700"/>
                </a:xfrm>
                <a:prstGeom prst="rect">
                  <a:avLst/>
                </a:prstGeom>
                <a:noFill/>
                <a:ln w="28575" cap="flat" cmpd="sng">
                  <a:solidFill>
                    <a:srgbClr val="FF0000"/>
                  </a:solidFill>
                  <a:prstDash val="solid"/>
                  <a:round/>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 sz="1100" b="1" dirty="0">
                      <a:solidFill>
                        <a:srgbClr val="212121"/>
                      </a:solidFill>
                      <a:latin typeface="Georgia"/>
                      <a:ea typeface="Georgia"/>
                      <a:cs typeface="Georgia"/>
                      <a:sym typeface="Georgia"/>
                    </a:rPr>
                    <a:t>THE LONG MARCH</a:t>
                  </a:r>
                  <a:endParaRPr sz="1100" dirty="0">
                    <a:solidFill>
                      <a:srgbClr val="212121"/>
                    </a:solidFill>
                    <a:latin typeface="Georgia"/>
                    <a:ea typeface="Georgia"/>
                    <a:cs typeface="Georgia"/>
                    <a:sym typeface="Georgia"/>
                  </a:endParaRPr>
                </a:p>
                <a:p>
                  <a:pPr marL="0" marR="0" lvl="0" indent="0" algn="ctr" rtl="0">
                    <a:spcBef>
                      <a:spcPts val="500"/>
                    </a:spcBef>
                    <a:spcAft>
                      <a:spcPts val="0"/>
                    </a:spcAft>
                    <a:buNone/>
                  </a:pPr>
                  <a:endParaRPr sz="1100" dirty="0">
                    <a:solidFill>
                      <a:srgbClr val="212121"/>
                    </a:solidFill>
                    <a:latin typeface="Georgia"/>
                    <a:ea typeface="Georgia"/>
                    <a:cs typeface="Georgia"/>
                    <a:sym typeface="Georgia"/>
                  </a:endParaRPr>
                </a:p>
              </p:txBody>
            </p:sp>
          </p:grpSp>
          <p:grpSp>
            <p:nvGrpSpPr>
              <p:cNvPr id="345" name="Google Shape;345;p41"/>
              <p:cNvGrpSpPr/>
              <p:nvPr/>
            </p:nvGrpSpPr>
            <p:grpSpPr>
              <a:xfrm>
                <a:off x="2391709" y="2466672"/>
                <a:ext cx="2714625" cy="3456547"/>
                <a:chOff x="2391709" y="2466672"/>
                <a:chExt cx="2714625" cy="3456547"/>
              </a:xfrm>
            </p:grpSpPr>
            <p:grpSp>
              <p:nvGrpSpPr>
                <p:cNvPr id="346" name="Google Shape;346;p41"/>
                <p:cNvGrpSpPr/>
                <p:nvPr/>
              </p:nvGrpSpPr>
              <p:grpSpPr>
                <a:xfrm rot="10800000" flipH="1">
                  <a:off x="3531608" y="3275494"/>
                  <a:ext cx="266100" cy="1620636"/>
                  <a:chOff x="2634017" y="1866335"/>
                  <a:chExt cx="266100" cy="1620636"/>
                </a:xfrm>
              </p:grpSpPr>
              <p:cxnSp>
                <p:nvCxnSpPr>
                  <p:cNvPr id="347" name="Google Shape;347;p41"/>
                  <p:cNvCxnSpPr/>
                  <p:nvPr/>
                </p:nvCxnSpPr>
                <p:spPr>
                  <a:xfrm rot="10800000">
                    <a:off x="2767084" y="2059371"/>
                    <a:ext cx="0" cy="1285800"/>
                  </a:xfrm>
                  <a:prstGeom prst="straightConnector1">
                    <a:avLst/>
                  </a:prstGeom>
                  <a:noFill/>
                  <a:ln w="7150" cap="flat" cmpd="sng">
                    <a:solidFill>
                      <a:srgbClr val="FF0000"/>
                    </a:solidFill>
                    <a:prstDash val="solid"/>
                    <a:miter lim="800000"/>
                    <a:headEnd type="none" w="sm" len="sm"/>
                    <a:tailEnd type="none" w="sm" len="sm"/>
                  </a:ln>
                </p:spPr>
              </p:cxnSp>
              <p:sp>
                <p:nvSpPr>
                  <p:cNvPr id="348" name="Google Shape;348;p41"/>
                  <p:cNvSpPr/>
                  <p:nvPr/>
                </p:nvSpPr>
                <p:spPr>
                  <a:xfrm>
                    <a:off x="2634017" y="1866335"/>
                    <a:ext cx="266100" cy="266100"/>
                  </a:xfrm>
                  <a:prstGeom prst="ellipse">
                    <a:avLst/>
                  </a:prstGeom>
                  <a:solidFill>
                    <a:srgbClr val="FF0000"/>
                  </a:solidFill>
                  <a:ln w="9525"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349" name="Google Shape;349;p41"/>
                  <p:cNvSpPr/>
                  <p:nvPr/>
                </p:nvSpPr>
                <p:spPr>
                  <a:xfrm>
                    <a:off x="2634017" y="3220871"/>
                    <a:ext cx="266100" cy="266100"/>
                  </a:xfrm>
                  <a:prstGeom prst="ellipse">
                    <a:avLst/>
                  </a:prstGeom>
                  <a:solidFill>
                    <a:srgbClr val="FF0000"/>
                  </a:solidFill>
                  <a:ln w="9525"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grpSp>
            <p:sp>
              <p:nvSpPr>
                <p:cNvPr id="350" name="Google Shape;350;p41"/>
                <p:cNvSpPr txBox="1"/>
                <p:nvPr/>
              </p:nvSpPr>
              <p:spPr>
                <a:xfrm>
                  <a:off x="3153160" y="2466672"/>
                  <a:ext cx="1023000" cy="488100"/>
                </a:xfrm>
                <a:prstGeom prst="rect">
                  <a:avLst/>
                </a:prstGeom>
                <a:solidFill>
                  <a:srgbClr val="FF0000"/>
                </a:solidFill>
                <a:ln w="28575" cap="flat" cmpd="sng">
                  <a:solidFill>
                    <a:srgbClr val="212121"/>
                  </a:solidFill>
                  <a:prstDash val="dash"/>
                  <a:round/>
                  <a:headEnd type="none" w="sm" len="sm"/>
                  <a:tailEnd type="none" w="sm" len="sm"/>
                </a:ln>
              </p:spPr>
              <p:txBody>
                <a:bodyPr spcFirstLastPara="1" wrap="square" lIns="68575" tIns="34275" rIns="68575" bIns="34275" anchor="t" anchorCtr="0">
                  <a:spAutoFit/>
                </a:bodyPr>
                <a:lstStyle/>
                <a:p>
                  <a:pPr marL="0" marR="0" lvl="0" indent="0" algn="ctr" rtl="0">
                    <a:spcBef>
                      <a:spcPts val="0"/>
                    </a:spcBef>
                    <a:spcAft>
                      <a:spcPts val="0"/>
                    </a:spcAft>
                    <a:buNone/>
                  </a:pPr>
                  <a:r>
                    <a:rPr lang="en" sz="2100" b="1">
                      <a:solidFill>
                        <a:srgbClr val="212121"/>
                      </a:solidFill>
                      <a:latin typeface="Geo"/>
                      <a:ea typeface="Geo"/>
                      <a:cs typeface="Geo"/>
                      <a:sym typeface="Geo"/>
                    </a:rPr>
                    <a:t>1949</a:t>
                  </a:r>
                  <a:endParaRPr sz="1100">
                    <a:solidFill>
                      <a:srgbClr val="212121"/>
                    </a:solidFill>
                  </a:endParaRPr>
                </a:p>
              </p:txBody>
            </p:sp>
            <p:sp>
              <p:nvSpPr>
                <p:cNvPr id="351" name="Google Shape;351;p41"/>
                <p:cNvSpPr txBox="1"/>
                <p:nvPr/>
              </p:nvSpPr>
              <p:spPr>
                <a:xfrm>
                  <a:off x="2391709" y="5081254"/>
                  <a:ext cx="2714625" cy="841965"/>
                </a:xfrm>
                <a:prstGeom prst="rect">
                  <a:avLst/>
                </a:prstGeom>
                <a:noFill/>
                <a:ln w="28575" cap="flat" cmpd="sng">
                  <a:solidFill>
                    <a:srgbClr val="FF0000"/>
                  </a:solidFill>
                  <a:prstDash val="solid"/>
                  <a:round/>
                  <a:headEnd type="none" w="sm" len="sm"/>
                  <a:tailEnd type="none" w="sm" len="sm"/>
                </a:ln>
              </p:spPr>
              <p:txBody>
                <a:bodyPr spcFirstLastPara="1" wrap="square" lIns="0" tIns="0" rIns="0" bIns="0" anchor="t" anchorCtr="0">
                  <a:spAutoFit/>
                </a:bodyPr>
                <a:lstStyle/>
                <a:p>
                  <a:pPr lvl="0" algn="ctr"/>
                  <a:r>
                    <a:rPr lang="en-US" sz="1100" b="1" dirty="0">
                      <a:latin typeface="Georgia" panose="02040502050405020303" pitchFamily="18" charset="0"/>
                    </a:rPr>
                    <a:t>PEOPLE’S REPUBLIC OF CHINA ESTABLISHED UNDER THE LEADERSHIP OF THE CCP</a:t>
                  </a:r>
                  <a:endParaRPr sz="1100" b="1" dirty="0">
                    <a:solidFill>
                      <a:srgbClr val="212121"/>
                    </a:solidFill>
                    <a:latin typeface="Georgia" panose="02040502050405020303" pitchFamily="18" charset="0"/>
                    <a:ea typeface="Georgia"/>
                    <a:cs typeface="Georgia"/>
                    <a:sym typeface="Georgia"/>
                  </a:endParaRPr>
                </a:p>
              </p:txBody>
            </p:sp>
          </p:grpSp>
          <p:grpSp>
            <p:nvGrpSpPr>
              <p:cNvPr id="352" name="Google Shape;352;p41"/>
              <p:cNvGrpSpPr/>
              <p:nvPr/>
            </p:nvGrpSpPr>
            <p:grpSpPr>
              <a:xfrm>
                <a:off x="4855310" y="1012528"/>
                <a:ext cx="2007000" cy="3302736"/>
                <a:chOff x="467054" y="1012528"/>
                <a:chExt cx="2007000" cy="3302736"/>
              </a:xfrm>
            </p:grpSpPr>
            <p:grpSp>
              <p:nvGrpSpPr>
                <p:cNvPr id="353" name="Google Shape;353;p41"/>
                <p:cNvGrpSpPr/>
                <p:nvPr/>
              </p:nvGrpSpPr>
              <p:grpSpPr>
                <a:xfrm>
                  <a:off x="1337480" y="1920926"/>
                  <a:ext cx="266100" cy="1620637"/>
                  <a:chOff x="2634017" y="1866335"/>
                  <a:chExt cx="266100" cy="1620637"/>
                </a:xfrm>
              </p:grpSpPr>
              <p:cxnSp>
                <p:nvCxnSpPr>
                  <p:cNvPr id="354" name="Google Shape;354;p41"/>
                  <p:cNvCxnSpPr/>
                  <p:nvPr/>
                </p:nvCxnSpPr>
                <p:spPr>
                  <a:xfrm rot="10800000">
                    <a:off x="2767084" y="2059371"/>
                    <a:ext cx="0" cy="1285800"/>
                  </a:xfrm>
                  <a:prstGeom prst="straightConnector1">
                    <a:avLst/>
                  </a:prstGeom>
                  <a:noFill/>
                  <a:ln w="7150" cap="flat" cmpd="sng">
                    <a:solidFill>
                      <a:srgbClr val="FF0000"/>
                    </a:solidFill>
                    <a:prstDash val="solid"/>
                    <a:miter lim="800000"/>
                    <a:headEnd type="none" w="sm" len="sm"/>
                    <a:tailEnd type="none" w="sm" len="sm"/>
                  </a:ln>
                </p:spPr>
              </p:cxnSp>
              <p:sp>
                <p:nvSpPr>
                  <p:cNvPr id="355" name="Google Shape;355;p41"/>
                  <p:cNvSpPr/>
                  <p:nvPr/>
                </p:nvSpPr>
                <p:spPr>
                  <a:xfrm>
                    <a:off x="2634017" y="1866335"/>
                    <a:ext cx="266100" cy="266100"/>
                  </a:xfrm>
                  <a:prstGeom prst="ellipse">
                    <a:avLst/>
                  </a:prstGeom>
                  <a:solidFill>
                    <a:srgbClr val="FF0000"/>
                  </a:solidFill>
                  <a:ln w="9525"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356" name="Google Shape;356;p41"/>
                  <p:cNvSpPr/>
                  <p:nvPr/>
                </p:nvSpPr>
                <p:spPr>
                  <a:xfrm>
                    <a:off x="2634017" y="3220872"/>
                    <a:ext cx="266100" cy="266100"/>
                  </a:xfrm>
                  <a:prstGeom prst="ellipse">
                    <a:avLst/>
                  </a:prstGeom>
                  <a:solidFill>
                    <a:srgbClr val="FF0000"/>
                  </a:solidFill>
                  <a:ln w="9525"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grpSp>
            <p:sp>
              <p:nvSpPr>
                <p:cNvPr id="357" name="Google Shape;357;p41"/>
                <p:cNvSpPr txBox="1"/>
                <p:nvPr/>
              </p:nvSpPr>
              <p:spPr>
                <a:xfrm>
                  <a:off x="959032" y="3827164"/>
                  <a:ext cx="1023000" cy="488100"/>
                </a:xfrm>
                <a:prstGeom prst="rect">
                  <a:avLst/>
                </a:prstGeom>
                <a:solidFill>
                  <a:srgbClr val="FF0000"/>
                </a:solidFill>
                <a:ln w="28575" cap="flat" cmpd="sng">
                  <a:solidFill>
                    <a:srgbClr val="212121"/>
                  </a:solidFill>
                  <a:prstDash val="dash"/>
                  <a:round/>
                  <a:headEnd type="none" w="sm" len="sm"/>
                  <a:tailEnd type="none" w="sm" len="sm"/>
                </a:ln>
              </p:spPr>
              <p:txBody>
                <a:bodyPr spcFirstLastPara="1" wrap="square" lIns="68575" tIns="34275" rIns="68575" bIns="34275" anchor="t" anchorCtr="0">
                  <a:spAutoFit/>
                </a:bodyPr>
                <a:lstStyle/>
                <a:p>
                  <a:pPr marL="0" marR="0" lvl="0" indent="0" algn="ctr" rtl="0">
                    <a:spcBef>
                      <a:spcPts val="0"/>
                    </a:spcBef>
                    <a:spcAft>
                      <a:spcPts val="0"/>
                    </a:spcAft>
                    <a:buNone/>
                  </a:pPr>
                  <a:r>
                    <a:rPr lang="en" sz="2100" b="1">
                      <a:solidFill>
                        <a:srgbClr val="212121"/>
                      </a:solidFill>
                      <a:latin typeface="Geo"/>
                      <a:ea typeface="Geo"/>
                      <a:cs typeface="Geo"/>
                      <a:sym typeface="Geo"/>
                    </a:rPr>
                    <a:t>1958</a:t>
                  </a:r>
                  <a:endParaRPr sz="1100">
                    <a:solidFill>
                      <a:srgbClr val="212121"/>
                    </a:solidFill>
                  </a:endParaRPr>
                </a:p>
              </p:txBody>
            </p:sp>
            <p:sp>
              <p:nvSpPr>
                <p:cNvPr id="358" name="Google Shape;358;p41"/>
                <p:cNvSpPr txBox="1"/>
                <p:nvPr/>
              </p:nvSpPr>
              <p:spPr>
                <a:xfrm>
                  <a:off x="467054" y="1012528"/>
                  <a:ext cx="2007000" cy="921697"/>
                </a:xfrm>
                <a:prstGeom prst="rect">
                  <a:avLst/>
                </a:prstGeom>
                <a:noFill/>
                <a:ln w="28575" cap="flat" cmpd="sng">
                  <a:solidFill>
                    <a:srgbClr val="FF0000"/>
                  </a:solidFill>
                  <a:prstDash val="solid"/>
                  <a:round/>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 sz="1100" b="1" dirty="0">
                      <a:solidFill>
                        <a:srgbClr val="212121"/>
                      </a:solidFill>
                      <a:latin typeface="Georgia"/>
                      <a:ea typeface="Georgia"/>
                      <a:cs typeface="Georgia"/>
                      <a:sym typeface="Georgia"/>
                    </a:rPr>
                    <a:t>THE GREAT LEAP FORWARD</a:t>
                  </a:r>
                  <a:br>
                    <a:rPr lang="en" sz="1100" b="1" dirty="0">
                      <a:solidFill>
                        <a:srgbClr val="212121"/>
                      </a:solidFill>
                      <a:latin typeface="Georgia"/>
                      <a:ea typeface="Georgia"/>
                      <a:cs typeface="Georgia"/>
                      <a:sym typeface="Georgia"/>
                    </a:rPr>
                  </a:br>
                  <a:r>
                    <a:rPr lang="en" sz="1100" b="1" dirty="0">
                      <a:solidFill>
                        <a:srgbClr val="212121"/>
                      </a:solidFill>
                      <a:latin typeface="Georgia"/>
                      <a:ea typeface="Georgia"/>
                      <a:cs typeface="Georgia"/>
                      <a:sym typeface="Georgia"/>
                    </a:rPr>
                    <a:t>1958-1962</a:t>
                  </a:r>
                  <a:endParaRPr sz="1100" dirty="0">
                    <a:solidFill>
                      <a:srgbClr val="212121"/>
                    </a:solidFill>
                    <a:latin typeface="Georgia"/>
                    <a:ea typeface="Georgia"/>
                    <a:cs typeface="Georgia"/>
                    <a:sym typeface="Georgia"/>
                  </a:endParaRPr>
                </a:p>
                <a:p>
                  <a:pPr marL="0" marR="0" lvl="0" indent="0" algn="ctr" rtl="0">
                    <a:spcBef>
                      <a:spcPts val="500"/>
                    </a:spcBef>
                    <a:spcAft>
                      <a:spcPts val="0"/>
                    </a:spcAft>
                    <a:buNone/>
                  </a:pPr>
                  <a:endParaRPr sz="1100" dirty="0">
                    <a:solidFill>
                      <a:srgbClr val="212121"/>
                    </a:solidFill>
                    <a:latin typeface="Georgia"/>
                    <a:ea typeface="Georgia"/>
                    <a:cs typeface="Georgia"/>
                    <a:sym typeface="Georgia"/>
                  </a:endParaRPr>
                </a:p>
              </p:txBody>
            </p:sp>
          </p:grpSp>
          <p:grpSp>
            <p:nvGrpSpPr>
              <p:cNvPr id="359" name="Google Shape;359;p41"/>
              <p:cNvGrpSpPr/>
              <p:nvPr/>
            </p:nvGrpSpPr>
            <p:grpSpPr>
              <a:xfrm>
                <a:off x="7049452" y="2466672"/>
                <a:ext cx="2007000" cy="3456682"/>
                <a:chOff x="7049452" y="2466672"/>
                <a:chExt cx="2007000" cy="3456682"/>
              </a:xfrm>
            </p:grpSpPr>
            <p:grpSp>
              <p:nvGrpSpPr>
                <p:cNvPr id="360" name="Google Shape;360;p41"/>
                <p:cNvGrpSpPr/>
                <p:nvPr/>
              </p:nvGrpSpPr>
              <p:grpSpPr>
                <a:xfrm rot="10800000" flipH="1">
                  <a:off x="7919864" y="3275494"/>
                  <a:ext cx="266100" cy="1620636"/>
                  <a:chOff x="2634017" y="1866335"/>
                  <a:chExt cx="266100" cy="1620636"/>
                </a:xfrm>
              </p:grpSpPr>
              <p:cxnSp>
                <p:nvCxnSpPr>
                  <p:cNvPr id="361" name="Google Shape;361;p41"/>
                  <p:cNvCxnSpPr/>
                  <p:nvPr/>
                </p:nvCxnSpPr>
                <p:spPr>
                  <a:xfrm rot="10800000">
                    <a:off x="2767084" y="2059371"/>
                    <a:ext cx="0" cy="1285800"/>
                  </a:xfrm>
                  <a:prstGeom prst="straightConnector1">
                    <a:avLst/>
                  </a:prstGeom>
                  <a:noFill/>
                  <a:ln w="7150" cap="flat" cmpd="sng">
                    <a:solidFill>
                      <a:srgbClr val="FF0000"/>
                    </a:solidFill>
                    <a:prstDash val="solid"/>
                    <a:miter lim="800000"/>
                    <a:headEnd type="none" w="sm" len="sm"/>
                    <a:tailEnd type="none" w="sm" len="sm"/>
                  </a:ln>
                </p:spPr>
              </p:cxnSp>
              <p:sp>
                <p:nvSpPr>
                  <p:cNvPr id="362" name="Google Shape;362;p41"/>
                  <p:cNvSpPr/>
                  <p:nvPr/>
                </p:nvSpPr>
                <p:spPr>
                  <a:xfrm>
                    <a:off x="2634017" y="1866335"/>
                    <a:ext cx="266100" cy="266100"/>
                  </a:xfrm>
                  <a:prstGeom prst="ellipse">
                    <a:avLst/>
                  </a:prstGeom>
                  <a:solidFill>
                    <a:srgbClr val="FF0000"/>
                  </a:solidFill>
                  <a:ln w="9525"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363" name="Google Shape;363;p41"/>
                  <p:cNvSpPr/>
                  <p:nvPr/>
                </p:nvSpPr>
                <p:spPr>
                  <a:xfrm>
                    <a:off x="2634017" y="3220871"/>
                    <a:ext cx="266100" cy="266100"/>
                  </a:xfrm>
                  <a:prstGeom prst="ellipse">
                    <a:avLst/>
                  </a:prstGeom>
                  <a:solidFill>
                    <a:srgbClr val="FF0000"/>
                  </a:solidFill>
                  <a:ln w="9525"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grpSp>
            <p:sp>
              <p:nvSpPr>
                <p:cNvPr id="364" name="Google Shape;364;p41"/>
                <p:cNvSpPr txBox="1"/>
                <p:nvPr/>
              </p:nvSpPr>
              <p:spPr>
                <a:xfrm>
                  <a:off x="7541416" y="2466672"/>
                  <a:ext cx="1023000" cy="488100"/>
                </a:xfrm>
                <a:prstGeom prst="rect">
                  <a:avLst/>
                </a:prstGeom>
                <a:solidFill>
                  <a:srgbClr val="FF0000"/>
                </a:solidFill>
                <a:ln w="28575" cap="flat" cmpd="sng">
                  <a:solidFill>
                    <a:srgbClr val="212121"/>
                  </a:solidFill>
                  <a:prstDash val="dash"/>
                  <a:round/>
                  <a:headEnd type="none" w="sm" len="sm"/>
                  <a:tailEnd type="none" w="sm" len="sm"/>
                </a:ln>
              </p:spPr>
              <p:txBody>
                <a:bodyPr spcFirstLastPara="1" wrap="square" lIns="68575" tIns="34275" rIns="68575" bIns="34275" anchor="t" anchorCtr="0">
                  <a:spAutoFit/>
                </a:bodyPr>
                <a:lstStyle/>
                <a:p>
                  <a:pPr marL="0" marR="0" lvl="0" indent="0" algn="ctr" rtl="0">
                    <a:spcBef>
                      <a:spcPts val="0"/>
                    </a:spcBef>
                    <a:spcAft>
                      <a:spcPts val="0"/>
                    </a:spcAft>
                    <a:buNone/>
                  </a:pPr>
                  <a:r>
                    <a:rPr lang="en" sz="2100" b="1">
                      <a:solidFill>
                        <a:srgbClr val="212121"/>
                      </a:solidFill>
                      <a:latin typeface="Geo"/>
                      <a:ea typeface="Geo"/>
                      <a:cs typeface="Geo"/>
                      <a:sym typeface="Geo"/>
                    </a:rPr>
                    <a:t>1964</a:t>
                  </a:r>
                  <a:endParaRPr sz="1100">
                    <a:solidFill>
                      <a:srgbClr val="212121"/>
                    </a:solidFill>
                  </a:endParaRPr>
                </a:p>
              </p:txBody>
            </p:sp>
            <p:sp>
              <p:nvSpPr>
                <p:cNvPr id="365" name="Google Shape;365;p41"/>
                <p:cNvSpPr txBox="1"/>
                <p:nvPr/>
              </p:nvSpPr>
              <p:spPr>
                <a:xfrm>
                  <a:off x="7049452" y="5081254"/>
                  <a:ext cx="2007000" cy="842100"/>
                </a:xfrm>
                <a:prstGeom prst="rect">
                  <a:avLst/>
                </a:prstGeom>
                <a:noFill/>
                <a:ln w="28575" cap="flat" cmpd="sng">
                  <a:solidFill>
                    <a:srgbClr val="FF0000"/>
                  </a:solidFill>
                  <a:prstDash val="solid"/>
                  <a:round/>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 sz="1100" b="1" dirty="0">
                      <a:solidFill>
                        <a:srgbClr val="212121"/>
                      </a:solidFill>
                      <a:latin typeface="Georgia"/>
                      <a:ea typeface="Georgia"/>
                      <a:cs typeface="Georgia"/>
                      <a:sym typeface="Georgia"/>
                    </a:rPr>
                    <a:t>THE LITTLE RED BOOK IS PUBLISHED</a:t>
                  </a:r>
                  <a:endParaRPr sz="1100" b="1" dirty="0">
                    <a:solidFill>
                      <a:srgbClr val="212121"/>
                    </a:solidFill>
                    <a:latin typeface="Georgia"/>
                    <a:ea typeface="Georgia"/>
                    <a:cs typeface="Georgia"/>
                    <a:sym typeface="Georgia"/>
                  </a:endParaRPr>
                </a:p>
                <a:p>
                  <a:pPr marL="0" marR="0" lvl="0" indent="0" algn="ctr" rtl="0">
                    <a:spcBef>
                      <a:spcPts val="0"/>
                    </a:spcBef>
                    <a:spcAft>
                      <a:spcPts val="0"/>
                    </a:spcAft>
                    <a:buNone/>
                  </a:pPr>
                  <a:endParaRPr sz="1100" b="1" dirty="0">
                    <a:solidFill>
                      <a:srgbClr val="212121"/>
                    </a:solidFill>
                    <a:latin typeface="Georgia"/>
                    <a:ea typeface="Georgia"/>
                    <a:cs typeface="Georgia"/>
                    <a:sym typeface="Georgia"/>
                  </a:endParaRPr>
                </a:p>
              </p:txBody>
            </p:sp>
          </p:grpSp>
          <p:grpSp>
            <p:nvGrpSpPr>
              <p:cNvPr id="366" name="Google Shape;366;p41"/>
              <p:cNvGrpSpPr/>
              <p:nvPr/>
            </p:nvGrpSpPr>
            <p:grpSpPr>
              <a:xfrm>
                <a:off x="9243579" y="1012527"/>
                <a:ext cx="2007000" cy="3302737"/>
                <a:chOff x="467068" y="1012527"/>
                <a:chExt cx="2007000" cy="3302737"/>
              </a:xfrm>
            </p:grpSpPr>
            <p:grpSp>
              <p:nvGrpSpPr>
                <p:cNvPr id="367" name="Google Shape;367;p41"/>
                <p:cNvGrpSpPr/>
                <p:nvPr/>
              </p:nvGrpSpPr>
              <p:grpSpPr>
                <a:xfrm>
                  <a:off x="1337480" y="1920926"/>
                  <a:ext cx="266100" cy="1620637"/>
                  <a:chOff x="2634017" y="1866335"/>
                  <a:chExt cx="266100" cy="1620637"/>
                </a:xfrm>
              </p:grpSpPr>
              <p:cxnSp>
                <p:nvCxnSpPr>
                  <p:cNvPr id="368" name="Google Shape;368;p41"/>
                  <p:cNvCxnSpPr/>
                  <p:nvPr/>
                </p:nvCxnSpPr>
                <p:spPr>
                  <a:xfrm rot="10800000">
                    <a:off x="2767084" y="2059371"/>
                    <a:ext cx="0" cy="1285800"/>
                  </a:xfrm>
                  <a:prstGeom prst="straightConnector1">
                    <a:avLst/>
                  </a:prstGeom>
                  <a:noFill/>
                  <a:ln w="7150" cap="flat" cmpd="sng">
                    <a:solidFill>
                      <a:srgbClr val="FF0000"/>
                    </a:solidFill>
                    <a:prstDash val="solid"/>
                    <a:miter lim="800000"/>
                    <a:headEnd type="none" w="sm" len="sm"/>
                    <a:tailEnd type="none" w="sm" len="sm"/>
                  </a:ln>
                </p:spPr>
              </p:cxnSp>
              <p:sp>
                <p:nvSpPr>
                  <p:cNvPr id="369" name="Google Shape;369;p41"/>
                  <p:cNvSpPr/>
                  <p:nvPr/>
                </p:nvSpPr>
                <p:spPr>
                  <a:xfrm>
                    <a:off x="2634017" y="1866335"/>
                    <a:ext cx="266100" cy="266100"/>
                  </a:xfrm>
                  <a:prstGeom prst="ellipse">
                    <a:avLst/>
                  </a:prstGeom>
                  <a:solidFill>
                    <a:srgbClr val="FF0000"/>
                  </a:solidFill>
                  <a:ln w="9525"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370" name="Google Shape;370;p41"/>
                  <p:cNvSpPr/>
                  <p:nvPr/>
                </p:nvSpPr>
                <p:spPr>
                  <a:xfrm>
                    <a:off x="2634017" y="3220872"/>
                    <a:ext cx="266100" cy="266100"/>
                  </a:xfrm>
                  <a:prstGeom prst="ellipse">
                    <a:avLst/>
                  </a:prstGeom>
                  <a:solidFill>
                    <a:srgbClr val="FF0000"/>
                  </a:solidFill>
                  <a:ln w="9525"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grpSp>
            <p:sp>
              <p:nvSpPr>
                <p:cNvPr id="371" name="Google Shape;371;p41"/>
                <p:cNvSpPr txBox="1"/>
                <p:nvPr/>
              </p:nvSpPr>
              <p:spPr>
                <a:xfrm>
                  <a:off x="959032" y="3827164"/>
                  <a:ext cx="1023000" cy="488100"/>
                </a:xfrm>
                <a:prstGeom prst="rect">
                  <a:avLst/>
                </a:prstGeom>
                <a:solidFill>
                  <a:srgbClr val="FF0000"/>
                </a:solidFill>
                <a:ln w="28575" cap="flat" cmpd="sng">
                  <a:solidFill>
                    <a:srgbClr val="212121"/>
                  </a:solidFill>
                  <a:prstDash val="dash"/>
                  <a:round/>
                  <a:headEnd type="none" w="sm" len="sm"/>
                  <a:tailEnd type="none" w="sm" len="sm"/>
                </a:ln>
              </p:spPr>
              <p:txBody>
                <a:bodyPr spcFirstLastPara="1" wrap="square" lIns="68575" tIns="34275" rIns="68575" bIns="34275" anchor="t" anchorCtr="0">
                  <a:spAutoFit/>
                </a:bodyPr>
                <a:lstStyle/>
                <a:p>
                  <a:pPr marL="0" marR="0" lvl="0" indent="0" algn="ctr" rtl="0">
                    <a:spcBef>
                      <a:spcPts val="0"/>
                    </a:spcBef>
                    <a:spcAft>
                      <a:spcPts val="0"/>
                    </a:spcAft>
                    <a:buNone/>
                  </a:pPr>
                  <a:r>
                    <a:rPr lang="en" sz="2100" b="1">
                      <a:solidFill>
                        <a:srgbClr val="212121"/>
                      </a:solidFill>
                      <a:latin typeface="Geo"/>
                      <a:ea typeface="Geo"/>
                      <a:cs typeface="Geo"/>
                      <a:sym typeface="Geo"/>
                    </a:rPr>
                    <a:t>1966</a:t>
                  </a:r>
                  <a:endParaRPr sz="1100">
                    <a:solidFill>
                      <a:srgbClr val="212121"/>
                    </a:solidFill>
                  </a:endParaRPr>
                </a:p>
              </p:txBody>
            </p:sp>
            <p:sp>
              <p:nvSpPr>
                <p:cNvPr id="372" name="Google Shape;372;p41"/>
                <p:cNvSpPr txBox="1"/>
                <p:nvPr/>
              </p:nvSpPr>
              <p:spPr>
                <a:xfrm>
                  <a:off x="467068" y="1012527"/>
                  <a:ext cx="2007000" cy="921697"/>
                </a:xfrm>
                <a:prstGeom prst="rect">
                  <a:avLst/>
                </a:prstGeom>
                <a:noFill/>
                <a:ln w="28575" cap="flat" cmpd="sng">
                  <a:solidFill>
                    <a:srgbClr val="FF0000"/>
                  </a:solidFill>
                  <a:prstDash val="solid"/>
                  <a:round/>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 sz="1100" b="1" dirty="0">
                      <a:solidFill>
                        <a:srgbClr val="212121"/>
                      </a:solidFill>
                      <a:latin typeface="Georgia"/>
                      <a:ea typeface="Georgia"/>
                      <a:cs typeface="Georgia"/>
                      <a:sym typeface="Georgia"/>
                    </a:rPr>
                    <a:t>THE CULTURAL REVOLUTION</a:t>
                  </a:r>
                  <a:br>
                    <a:rPr lang="en" sz="1100" b="1" dirty="0">
                      <a:solidFill>
                        <a:srgbClr val="212121"/>
                      </a:solidFill>
                      <a:latin typeface="Georgia"/>
                      <a:ea typeface="Georgia"/>
                      <a:cs typeface="Georgia"/>
                      <a:sym typeface="Georgia"/>
                    </a:rPr>
                  </a:br>
                  <a:r>
                    <a:rPr lang="en" sz="1100" b="1" dirty="0">
                      <a:solidFill>
                        <a:srgbClr val="212121"/>
                      </a:solidFill>
                      <a:latin typeface="Georgia"/>
                      <a:ea typeface="Georgia"/>
                      <a:cs typeface="Georgia"/>
                      <a:sym typeface="Georgia"/>
                    </a:rPr>
                    <a:t>1966-1976</a:t>
                  </a:r>
                  <a:endParaRPr sz="1100" dirty="0">
                    <a:solidFill>
                      <a:srgbClr val="212121"/>
                    </a:solidFill>
                    <a:latin typeface="Georgia"/>
                    <a:ea typeface="Georgia"/>
                    <a:cs typeface="Georgia"/>
                    <a:sym typeface="Georgia"/>
                  </a:endParaRPr>
                </a:p>
                <a:p>
                  <a:pPr marL="0" marR="0" lvl="0" indent="0" algn="l" rtl="0">
                    <a:spcBef>
                      <a:spcPts val="500"/>
                    </a:spcBef>
                    <a:spcAft>
                      <a:spcPts val="0"/>
                    </a:spcAft>
                    <a:buNone/>
                  </a:pPr>
                  <a:endParaRPr sz="1100" dirty="0">
                    <a:solidFill>
                      <a:srgbClr val="212121"/>
                    </a:solidFill>
                    <a:latin typeface="Georgia"/>
                    <a:ea typeface="Georgia"/>
                    <a:cs typeface="Georgia"/>
                    <a:sym typeface="Georgia"/>
                  </a:endParaRPr>
                </a:p>
              </p:txBody>
            </p:sp>
          </p:grpSp>
        </p:grpSp>
      </p:grpSp>
      <p:sp>
        <p:nvSpPr>
          <p:cNvPr id="373" name="Google Shape;373;p41"/>
          <p:cNvSpPr txBox="1"/>
          <p:nvPr/>
        </p:nvSpPr>
        <p:spPr>
          <a:xfrm>
            <a:off x="0" y="82844"/>
            <a:ext cx="9144000" cy="423300"/>
          </a:xfrm>
          <a:prstGeom prst="rect">
            <a:avLst/>
          </a:prstGeom>
          <a:noFill/>
          <a:ln>
            <a:noFill/>
          </a:ln>
          <a:effectLst>
            <a:outerShdw blurRad="42863" dist="14288" dir="5160000" algn="bl" rotWithShape="0">
              <a:srgbClr val="000000">
                <a:alpha val="58999"/>
              </a:srgbClr>
            </a:outerShdw>
          </a:effectLst>
        </p:spPr>
        <p:txBody>
          <a:bodyPr spcFirstLastPara="1" wrap="square" lIns="68575" tIns="34275" rIns="68575" bIns="34275" anchor="t" anchorCtr="0">
            <a:spAutoFit/>
          </a:bodyPr>
          <a:lstStyle/>
          <a:p>
            <a:pPr marL="0" marR="0" lvl="0" indent="0" algn="ctr" rtl="0">
              <a:spcBef>
                <a:spcPts val="0"/>
              </a:spcBef>
              <a:spcAft>
                <a:spcPts val="0"/>
              </a:spcAft>
              <a:buNone/>
            </a:pPr>
            <a:r>
              <a:rPr lang="en" sz="2300" dirty="0">
                <a:solidFill>
                  <a:srgbClr val="FF0000"/>
                </a:solidFill>
                <a:latin typeface="Allerta Stencil"/>
                <a:ea typeface="Allerta Stencil"/>
                <a:cs typeface="Allerta Stencil"/>
                <a:sym typeface="Allerta Stencil"/>
              </a:rPr>
              <a:t>History of Chinese Communism &amp; Mao</a:t>
            </a:r>
            <a:endParaRPr sz="1100" dirty="0">
              <a:solidFill>
                <a:srgbClr val="FF0000"/>
              </a:solidFill>
              <a:latin typeface="Allerta Stencil"/>
              <a:ea typeface="Allerta Stencil"/>
              <a:cs typeface="Allerta Stencil"/>
              <a:sym typeface="Allerta Stenci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42"/>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solidFill>
                  <a:schemeClr val="dk1"/>
                </a:solidFill>
              </a:rPr>
              <a:t>4</a:t>
            </a:fld>
            <a:endParaRPr>
              <a:solidFill>
                <a:schemeClr val="dk1"/>
              </a:solidFill>
            </a:endParaRPr>
          </a:p>
        </p:txBody>
      </p:sp>
      <p:sp>
        <p:nvSpPr>
          <p:cNvPr id="380" name="Google Shape;380;p42"/>
          <p:cNvSpPr txBox="1">
            <a:spLocks noGrp="1"/>
          </p:cNvSpPr>
          <p:nvPr>
            <p:ph type="subTitle" idx="1"/>
          </p:nvPr>
        </p:nvSpPr>
        <p:spPr>
          <a:xfrm>
            <a:off x="1593150" y="1739824"/>
            <a:ext cx="2866200" cy="4059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dirty="0"/>
              <a:t>How to think and act as a good communist under Mao</a:t>
            </a:r>
            <a:endParaRPr dirty="0"/>
          </a:p>
        </p:txBody>
      </p:sp>
      <p:sp>
        <p:nvSpPr>
          <p:cNvPr id="381" name="Google Shape;381;p42"/>
          <p:cNvSpPr txBox="1">
            <a:spLocks noGrp="1"/>
          </p:cNvSpPr>
          <p:nvPr>
            <p:ph type="subTitle" idx="2"/>
          </p:nvPr>
        </p:nvSpPr>
        <p:spPr>
          <a:xfrm>
            <a:off x="1593150" y="2911126"/>
            <a:ext cx="2866200" cy="4059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dirty="0"/>
              <a:t>Meme-able phrases that proved you were with the “in-group”</a:t>
            </a:r>
            <a:endParaRPr dirty="0"/>
          </a:p>
        </p:txBody>
      </p:sp>
      <p:sp>
        <p:nvSpPr>
          <p:cNvPr id="382" name="Google Shape;382;p42"/>
          <p:cNvSpPr txBox="1">
            <a:spLocks noGrp="1"/>
          </p:cNvSpPr>
          <p:nvPr>
            <p:ph type="subTitle" idx="7"/>
          </p:nvPr>
        </p:nvSpPr>
        <p:spPr>
          <a:xfrm>
            <a:off x="829350" y="1360950"/>
            <a:ext cx="3630000" cy="4059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t>“How To” Guide </a:t>
            </a:r>
            <a:endParaRPr/>
          </a:p>
        </p:txBody>
      </p:sp>
      <p:sp>
        <p:nvSpPr>
          <p:cNvPr id="383" name="Google Shape;383;p42"/>
          <p:cNvSpPr txBox="1">
            <a:spLocks noGrp="1"/>
          </p:cNvSpPr>
          <p:nvPr>
            <p:ph type="subTitle" idx="8"/>
          </p:nvPr>
        </p:nvSpPr>
        <p:spPr>
          <a:xfrm>
            <a:off x="829225" y="2527825"/>
            <a:ext cx="3630000" cy="4059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t>Mao Speak/Thought</a:t>
            </a:r>
            <a:endParaRPr/>
          </a:p>
        </p:txBody>
      </p:sp>
      <p:sp>
        <p:nvSpPr>
          <p:cNvPr id="384" name="Google Shape;384;p42"/>
          <p:cNvSpPr txBox="1">
            <a:spLocks noGrp="1"/>
          </p:cNvSpPr>
          <p:nvPr>
            <p:ph type="title"/>
          </p:nvPr>
        </p:nvSpPr>
        <p:spPr>
          <a:xfrm>
            <a:off x="720000" y="535000"/>
            <a:ext cx="7704000" cy="46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The Little Red Book</a:t>
            </a:r>
            <a:endParaRPr/>
          </a:p>
        </p:txBody>
      </p:sp>
      <p:pic>
        <p:nvPicPr>
          <p:cNvPr id="385" name="Google Shape;385;p42"/>
          <p:cNvPicPr preferRelativeResize="0"/>
          <p:nvPr/>
        </p:nvPicPr>
        <p:blipFill>
          <a:blip r:embed="rId3">
            <a:alphaModFix/>
          </a:blip>
          <a:stretch>
            <a:fillRect/>
          </a:stretch>
        </p:blipFill>
        <p:spPr>
          <a:xfrm>
            <a:off x="5394643" y="1104400"/>
            <a:ext cx="2644833" cy="33973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43"/>
          <p:cNvSpPr txBox="1">
            <a:spLocks noGrp="1"/>
          </p:cNvSpPr>
          <p:nvPr>
            <p:ph type="subTitle" idx="1"/>
          </p:nvPr>
        </p:nvSpPr>
        <p:spPr>
          <a:xfrm>
            <a:off x="1458150" y="1080938"/>
            <a:ext cx="6227700" cy="2229000"/>
          </a:xfrm>
          <a:prstGeom prst="rect">
            <a:avLst/>
          </a:prstGeom>
        </p:spPr>
        <p:txBody>
          <a:bodyPr spcFirstLastPara="1" wrap="square" lIns="91425" tIns="91425" rIns="77775" bIns="91425" anchor="t" anchorCtr="0">
            <a:noAutofit/>
          </a:bodyPr>
          <a:lstStyle/>
          <a:p>
            <a:pPr marL="0" lvl="0" indent="0" algn="ctr" rtl="0">
              <a:spcBef>
                <a:spcPts val="0"/>
              </a:spcBef>
              <a:spcAft>
                <a:spcPts val="0"/>
              </a:spcAft>
              <a:buNone/>
            </a:pPr>
            <a:r>
              <a:rPr lang="en" sz="1800"/>
              <a:t>“In the world today all culture, all literature and art belong to definite classes and are geared to definite political lines. There is in fact no such thing as art for art's sake, art that stands above classes, art that is detached from or independent of politics. Proletarian literature and art are part of the whole proletarian revolutionary cause; they are, as Lenin said, cogs and wheels in the whole revolutionary machine.”</a:t>
            </a:r>
            <a:endParaRPr sz="1800"/>
          </a:p>
        </p:txBody>
      </p:sp>
      <p:sp>
        <p:nvSpPr>
          <p:cNvPr id="391" name="Google Shape;391;p43"/>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a:t>
            </a:fld>
            <a:endParaRPr/>
          </a:p>
        </p:txBody>
      </p:sp>
      <p:sp>
        <p:nvSpPr>
          <p:cNvPr id="392" name="Google Shape;392;p43"/>
          <p:cNvSpPr txBox="1">
            <a:spLocks noGrp="1"/>
          </p:cNvSpPr>
          <p:nvPr>
            <p:ph type="title"/>
          </p:nvPr>
        </p:nvSpPr>
        <p:spPr>
          <a:xfrm>
            <a:off x="1788000" y="3530663"/>
            <a:ext cx="5568000" cy="53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—Mao Tse Tung</a:t>
            </a:r>
            <a:endParaRPr/>
          </a:p>
          <a:p>
            <a:pPr marL="0" lvl="0" indent="0" algn="ctr" rtl="0">
              <a:spcBef>
                <a:spcPts val="0"/>
              </a:spcBef>
              <a:spcAft>
                <a:spcPts val="0"/>
              </a:spcAft>
              <a:buNone/>
            </a:pPr>
            <a:r>
              <a:rPr lang="en" sz="1600" b="0">
                <a:latin typeface="Open Sans"/>
                <a:ea typeface="Open Sans"/>
                <a:cs typeface="Open Sans"/>
                <a:sym typeface="Open Sans"/>
              </a:rPr>
              <a:t>"Talks at the Yenan Forum on Literature and Art" (May 1942), Selected Works, Vol. III, p. 86.</a:t>
            </a:r>
            <a:endParaRPr/>
          </a:p>
        </p:txBody>
      </p:sp>
      <p:grpSp>
        <p:nvGrpSpPr>
          <p:cNvPr id="393" name="Google Shape;393;p43"/>
          <p:cNvGrpSpPr/>
          <p:nvPr/>
        </p:nvGrpSpPr>
        <p:grpSpPr>
          <a:xfrm>
            <a:off x="1819302" y="3643021"/>
            <a:ext cx="5505397" cy="307182"/>
            <a:chOff x="1819302" y="3643021"/>
            <a:chExt cx="5505397" cy="307182"/>
          </a:xfrm>
        </p:grpSpPr>
        <p:sp>
          <p:nvSpPr>
            <p:cNvPr id="394" name="Google Shape;394;p43"/>
            <p:cNvSpPr/>
            <p:nvPr/>
          </p:nvSpPr>
          <p:spPr>
            <a:xfrm>
              <a:off x="7001702" y="3643021"/>
              <a:ext cx="322997" cy="307182"/>
            </a:xfrm>
            <a:custGeom>
              <a:avLst/>
              <a:gdLst/>
              <a:ahLst/>
              <a:cxnLst/>
              <a:rect l="l" t="t" r="r" b="b"/>
              <a:pathLst>
                <a:path w="44035" h="41879" extrusionOk="0">
                  <a:moveTo>
                    <a:pt x="22016" y="0"/>
                  </a:moveTo>
                  <a:lnTo>
                    <a:pt x="16820" y="15996"/>
                  </a:lnTo>
                  <a:lnTo>
                    <a:pt x="1" y="15996"/>
                  </a:lnTo>
                  <a:lnTo>
                    <a:pt x="13606" y="25884"/>
                  </a:lnTo>
                  <a:lnTo>
                    <a:pt x="8411" y="41879"/>
                  </a:lnTo>
                  <a:lnTo>
                    <a:pt x="8411" y="41879"/>
                  </a:lnTo>
                  <a:lnTo>
                    <a:pt x="22016" y="31993"/>
                  </a:lnTo>
                  <a:lnTo>
                    <a:pt x="35624" y="41879"/>
                  </a:lnTo>
                  <a:lnTo>
                    <a:pt x="30428" y="25884"/>
                  </a:lnTo>
                  <a:lnTo>
                    <a:pt x="44034" y="15996"/>
                  </a:lnTo>
                  <a:lnTo>
                    <a:pt x="27215" y="15996"/>
                  </a:lnTo>
                  <a:lnTo>
                    <a:pt x="22016" y="0"/>
                  </a:lnTo>
                  <a:close/>
                </a:path>
              </a:pathLst>
            </a:custGeom>
            <a:solidFill>
              <a:schemeClr val="dk2"/>
            </a:solidFill>
            <a:ln>
              <a:noFill/>
            </a:ln>
            <a:effectLst>
              <a:outerShdw blurRad="57150" algn="bl" rotWithShape="0">
                <a:srgbClr val="000000">
                  <a:alpha val="2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43"/>
            <p:cNvSpPr/>
            <p:nvPr/>
          </p:nvSpPr>
          <p:spPr>
            <a:xfrm>
              <a:off x="1819302" y="3643021"/>
              <a:ext cx="322997" cy="307182"/>
            </a:xfrm>
            <a:custGeom>
              <a:avLst/>
              <a:gdLst/>
              <a:ahLst/>
              <a:cxnLst/>
              <a:rect l="l" t="t" r="r" b="b"/>
              <a:pathLst>
                <a:path w="44035" h="41879" extrusionOk="0">
                  <a:moveTo>
                    <a:pt x="22016" y="0"/>
                  </a:moveTo>
                  <a:lnTo>
                    <a:pt x="16820" y="15996"/>
                  </a:lnTo>
                  <a:lnTo>
                    <a:pt x="1" y="15996"/>
                  </a:lnTo>
                  <a:lnTo>
                    <a:pt x="13606" y="25884"/>
                  </a:lnTo>
                  <a:lnTo>
                    <a:pt x="8411" y="41879"/>
                  </a:lnTo>
                  <a:lnTo>
                    <a:pt x="8411" y="41879"/>
                  </a:lnTo>
                  <a:lnTo>
                    <a:pt x="22016" y="31993"/>
                  </a:lnTo>
                  <a:lnTo>
                    <a:pt x="35624" y="41879"/>
                  </a:lnTo>
                  <a:lnTo>
                    <a:pt x="30428" y="25884"/>
                  </a:lnTo>
                  <a:lnTo>
                    <a:pt x="44034" y="15996"/>
                  </a:lnTo>
                  <a:lnTo>
                    <a:pt x="27215" y="15996"/>
                  </a:lnTo>
                  <a:lnTo>
                    <a:pt x="22016" y="0"/>
                  </a:lnTo>
                  <a:close/>
                </a:path>
              </a:pathLst>
            </a:custGeom>
            <a:solidFill>
              <a:schemeClr val="dk2"/>
            </a:solidFill>
            <a:ln>
              <a:noFill/>
            </a:ln>
            <a:effectLst>
              <a:outerShdw blurRad="57150" algn="bl" rotWithShape="0">
                <a:srgbClr val="000000">
                  <a:alpha val="2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44"/>
          <p:cNvSpPr txBox="1">
            <a:spLocks noGrp="1"/>
          </p:cNvSpPr>
          <p:nvPr>
            <p:ph type="subTitle" idx="1"/>
          </p:nvPr>
        </p:nvSpPr>
        <p:spPr>
          <a:xfrm>
            <a:off x="720000" y="3016275"/>
            <a:ext cx="2336400" cy="462600"/>
          </a:xfrm>
          <a:prstGeom prst="rect">
            <a:avLst/>
          </a:prstGeom>
        </p:spPr>
        <p:txBody>
          <a:bodyPr spcFirstLastPara="1" wrap="square" lIns="91425" tIns="91425" rIns="77775" bIns="91425" anchor="t" anchorCtr="0">
            <a:noAutofit/>
          </a:bodyPr>
          <a:lstStyle/>
          <a:p>
            <a:pPr marL="0" lvl="0" indent="0" algn="ctr" rtl="0">
              <a:spcBef>
                <a:spcPts val="0"/>
              </a:spcBef>
              <a:spcAft>
                <a:spcPts val="0"/>
              </a:spcAft>
              <a:buNone/>
            </a:pPr>
            <a:r>
              <a:rPr lang="en"/>
              <a:t>LOW LITERACY</a:t>
            </a:r>
            <a:endParaRPr/>
          </a:p>
        </p:txBody>
      </p:sp>
      <p:sp>
        <p:nvSpPr>
          <p:cNvPr id="401" name="Google Shape;401;p44"/>
          <p:cNvSpPr txBox="1">
            <a:spLocks noGrp="1"/>
          </p:cNvSpPr>
          <p:nvPr>
            <p:ph type="subTitle" idx="5"/>
          </p:nvPr>
        </p:nvSpPr>
        <p:spPr>
          <a:xfrm>
            <a:off x="3223350" y="3016275"/>
            <a:ext cx="2791800" cy="462600"/>
          </a:xfrm>
          <a:prstGeom prst="rect">
            <a:avLst/>
          </a:prstGeom>
        </p:spPr>
        <p:txBody>
          <a:bodyPr spcFirstLastPara="1" wrap="square" lIns="91425" tIns="91425" rIns="77775" bIns="91425" anchor="t" anchorCtr="0">
            <a:noAutofit/>
          </a:bodyPr>
          <a:lstStyle/>
          <a:p>
            <a:pPr marL="0" lvl="0" indent="0" algn="ctr" rtl="0">
              <a:spcBef>
                <a:spcPts val="0"/>
              </a:spcBef>
              <a:spcAft>
                <a:spcPts val="0"/>
              </a:spcAft>
              <a:buNone/>
            </a:pPr>
            <a:r>
              <a:rPr lang="en"/>
              <a:t>MASS MOBILIZATION</a:t>
            </a:r>
            <a:endParaRPr/>
          </a:p>
        </p:txBody>
      </p:sp>
      <p:sp>
        <p:nvSpPr>
          <p:cNvPr id="402" name="Google Shape;402;p44"/>
          <p:cNvSpPr txBox="1">
            <a:spLocks noGrp="1"/>
          </p:cNvSpPr>
          <p:nvPr>
            <p:ph type="subTitle" idx="6"/>
          </p:nvPr>
        </p:nvSpPr>
        <p:spPr>
          <a:xfrm>
            <a:off x="6087600" y="3016275"/>
            <a:ext cx="2336400" cy="462600"/>
          </a:xfrm>
          <a:prstGeom prst="rect">
            <a:avLst/>
          </a:prstGeom>
        </p:spPr>
        <p:txBody>
          <a:bodyPr spcFirstLastPara="1" wrap="square" lIns="91425" tIns="91425" rIns="77775" bIns="91425" anchor="t" anchorCtr="0">
            <a:noAutofit/>
          </a:bodyPr>
          <a:lstStyle/>
          <a:p>
            <a:pPr marL="0" lvl="0" indent="0" algn="ctr" rtl="0">
              <a:spcBef>
                <a:spcPts val="0"/>
              </a:spcBef>
              <a:spcAft>
                <a:spcPts val="0"/>
              </a:spcAft>
              <a:buNone/>
            </a:pPr>
            <a:r>
              <a:rPr lang="en"/>
              <a:t>UNITY</a:t>
            </a:r>
            <a:endParaRPr/>
          </a:p>
        </p:txBody>
      </p:sp>
      <p:sp>
        <p:nvSpPr>
          <p:cNvPr id="403" name="Google Shape;403;p44"/>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6</a:t>
            </a:fld>
            <a:endParaRPr/>
          </a:p>
        </p:txBody>
      </p:sp>
      <p:sp>
        <p:nvSpPr>
          <p:cNvPr id="404" name="Google Shape;404;p44"/>
          <p:cNvSpPr txBox="1">
            <a:spLocks noGrp="1"/>
          </p:cNvSpPr>
          <p:nvPr>
            <p:ph type="title"/>
          </p:nvPr>
        </p:nvSpPr>
        <p:spPr>
          <a:xfrm>
            <a:off x="720000" y="535000"/>
            <a:ext cx="7704000" cy="462600"/>
          </a:xfrm>
          <a:prstGeom prst="rect">
            <a:avLst/>
          </a:prstGeom>
        </p:spPr>
        <p:txBody>
          <a:bodyPr spcFirstLastPara="1" wrap="square" lIns="91425" tIns="0" rIns="91425" bIns="91425" anchor="t" anchorCtr="0">
            <a:noAutofit/>
          </a:bodyPr>
          <a:lstStyle/>
          <a:p>
            <a:pPr marL="0" lvl="0" indent="0" algn="ctr" rtl="0">
              <a:spcBef>
                <a:spcPts val="0"/>
              </a:spcBef>
              <a:spcAft>
                <a:spcPts val="0"/>
              </a:spcAft>
              <a:buNone/>
            </a:pPr>
            <a:r>
              <a:rPr lang="en" dirty="0"/>
              <a:t>VISUAL PROPAGANDA VITAL</a:t>
            </a:r>
            <a:endParaRPr dirty="0"/>
          </a:p>
        </p:txBody>
      </p:sp>
      <p:cxnSp>
        <p:nvCxnSpPr>
          <p:cNvPr id="405" name="Google Shape;405;p44"/>
          <p:cNvCxnSpPr/>
          <p:nvPr/>
        </p:nvCxnSpPr>
        <p:spPr>
          <a:xfrm>
            <a:off x="719850" y="1105575"/>
            <a:ext cx="7704300" cy="0"/>
          </a:xfrm>
          <a:prstGeom prst="straightConnector1">
            <a:avLst/>
          </a:prstGeom>
          <a:noFill/>
          <a:ln w="19050" cap="flat" cmpd="sng">
            <a:solidFill>
              <a:schemeClr val="dk1"/>
            </a:solidFill>
            <a:prstDash val="solid"/>
            <a:round/>
            <a:headEnd type="none" w="med" len="med"/>
            <a:tailEnd type="none" w="med" len="med"/>
          </a:ln>
        </p:spPr>
      </p:cxnSp>
      <p:sp>
        <p:nvSpPr>
          <p:cNvPr id="406" name="Google Shape;406;p44"/>
          <p:cNvSpPr/>
          <p:nvPr/>
        </p:nvSpPr>
        <p:spPr>
          <a:xfrm>
            <a:off x="1286250" y="1673100"/>
            <a:ext cx="1203900" cy="12039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44"/>
          <p:cNvSpPr/>
          <p:nvPr/>
        </p:nvSpPr>
        <p:spPr>
          <a:xfrm>
            <a:off x="3970050" y="1673100"/>
            <a:ext cx="1203900" cy="12039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44"/>
          <p:cNvSpPr/>
          <p:nvPr/>
        </p:nvSpPr>
        <p:spPr>
          <a:xfrm>
            <a:off x="6653850" y="1673100"/>
            <a:ext cx="1203900" cy="12039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9" name="Google Shape;409;p44"/>
          <p:cNvGrpSpPr/>
          <p:nvPr/>
        </p:nvGrpSpPr>
        <p:grpSpPr>
          <a:xfrm>
            <a:off x="7054091" y="2109427"/>
            <a:ext cx="434895" cy="331246"/>
            <a:chOff x="3271200" y="3863875"/>
            <a:chExt cx="481825" cy="366950"/>
          </a:xfrm>
        </p:grpSpPr>
        <p:sp>
          <p:nvSpPr>
            <p:cNvPr id="410" name="Google Shape;410;p44"/>
            <p:cNvSpPr/>
            <p:nvPr/>
          </p:nvSpPr>
          <p:spPr>
            <a:xfrm>
              <a:off x="3271200" y="3920350"/>
              <a:ext cx="283225" cy="310475"/>
            </a:xfrm>
            <a:custGeom>
              <a:avLst/>
              <a:gdLst/>
              <a:ahLst/>
              <a:cxnLst/>
              <a:rect l="l" t="t" r="r" b="b"/>
              <a:pathLst>
                <a:path w="11329" h="12419" extrusionOk="0">
                  <a:moveTo>
                    <a:pt x="1693" y="0"/>
                  </a:moveTo>
                  <a:cubicBezTo>
                    <a:pt x="756" y="0"/>
                    <a:pt x="0" y="756"/>
                    <a:pt x="0" y="1693"/>
                  </a:cubicBezTo>
                  <a:lnTo>
                    <a:pt x="0" y="8468"/>
                  </a:lnTo>
                  <a:cubicBezTo>
                    <a:pt x="0" y="9405"/>
                    <a:pt x="756" y="10160"/>
                    <a:pt x="1693" y="10163"/>
                  </a:cubicBezTo>
                  <a:lnTo>
                    <a:pt x="2861" y="10163"/>
                  </a:lnTo>
                  <a:cubicBezTo>
                    <a:pt x="2861" y="11410"/>
                    <a:pt x="3870" y="12419"/>
                    <a:pt x="5120" y="12419"/>
                  </a:cubicBezTo>
                  <a:cubicBezTo>
                    <a:pt x="6366" y="12419"/>
                    <a:pt x="7378" y="11410"/>
                    <a:pt x="7378" y="10163"/>
                  </a:cubicBezTo>
                  <a:lnTo>
                    <a:pt x="9070" y="10163"/>
                  </a:lnTo>
                  <a:lnTo>
                    <a:pt x="9070" y="6679"/>
                  </a:lnTo>
                  <a:cubicBezTo>
                    <a:pt x="9070" y="6356"/>
                    <a:pt x="9350" y="6116"/>
                    <a:pt x="9645" y="6116"/>
                  </a:cubicBezTo>
                  <a:cubicBezTo>
                    <a:pt x="9705" y="6116"/>
                    <a:pt x="9765" y="6126"/>
                    <a:pt x="9823" y="6146"/>
                  </a:cubicBezTo>
                  <a:cubicBezTo>
                    <a:pt x="9938" y="6187"/>
                    <a:pt x="10055" y="6206"/>
                    <a:pt x="10172" y="6206"/>
                  </a:cubicBezTo>
                  <a:cubicBezTo>
                    <a:pt x="10766" y="6206"/>
                    <a:pt x="11329" y="5708"/>
                    <a:pt x="11329" y="5080"/>
                  </a:cubicBezTo>
                  <a:cubicBezTo>
                    <a:pt x="11329" y="4453"/>
                    <a:pt x="10766" y="3954"/>
                    <a:pt x="10172" y="3954"/>
                  </a:cubicBezTo>
                  <a:cubicBezTo>
                    <a:pt x="10055" y="3954"/>
                    <a:pt x="9938" y="3974"/>
                    <a:pt x="9823" y="4014"/>
                  </a:cubicBezTo>
                  <a:cubicBezTo>
                    <a:pt x="9759" y="4037"/>
                    <a:pt x="9695" y="4048"/>
                    <a:pt x="9632" y="4048"/>
                  </a:cubicBezTo>
                  <a:cubicBezTo>
                    <a:pt x="9333" y="4048"/>
                    <a:pt x="9070" y="3805"/>
                    <a:pt x="9070" y="3484"/>
                  </a:cubicBezTo>
                  <a:lnTo>
                    <a:pt x="9070" y="0"/>
                  </a:lnTo>
                  <a:lnTo>
                    <a:pt x="6381" y="0"/>
                  </a:lnTo>
                  <a:cubicBezTo>
                    <a:pt x="5894" y="0"/>
                    <a:pt x="5635" y="576"/>
                    <a:pt x="5960" y="940"/>
                  </a:cubicBezTo>
                  <a:cubicBezTo>
                    <a:pt x="6610" y="1669"/>
                    <a:pt x="6095" y="2822"/>
                    <a:pt x="5120" y="2822"/>
                  </a:cubicBezTo>
                  <a:cubicBezTo>
                    <a:pt x="4141" y="2822"/>
                    <a:pt x="3626" y="1669"/>
                    <a:pt x="4276" y="940"/>
                  </a:cubicBezTo>
                  <a:cubicBezTo>
                    <a:pt x="4602" y="576"/>
                    <a:pt x="4343" y="0"/>
                    <a:pt x="385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411" name="Google Shape;411;p44"/>
            <p:cNvSpPr/>
            <p:nvPr/>
          </p:nvSpPr>
          <p:spPr>
            <a:xfrm>
              <a:off x="3526175" y="3863875"/>
              <a:ext cx="226850" cy="310575"/>
            </a:xfrm>
            <a:custGeom>
              <a:avLst/>
              <a:gdLst/>
              <a:ahLst/>
              <a:cxnLst/>
              <a:rect l="l" t="t" r="r" b="b"/>
              <a:pathLst>
                <a:path w="9074" h="12423" extrusionOk="0">
                  <a:moveTo>
                    <a:pt x="3954" y="1"/>
                  </a:moveTo>
                  <a:cubicBezTo>
                    <a:pt x="2705" y="1"/>
                    <a:pt x="1696" y="1010"/>
                    <a:pt x="1696" y="2259"/>
                  </a:cubicBezTo>
                  <a:lnTo>
                    <a:pt x="1" y="2259"/>
                  </a:lnTo>
                  <a:lnTo>
                    <a:pt x="1" y="5081"/>
                  </a:lnTo>
                  <a:cubicBezTo>
                    <a:pt x="1247" y="5081"/>
                    <a:pt x="2259" y="6093"/>
                    <a:pt x="2259" y="7339"/>
                  </a:cubicBezTo>
                  <a:cubicBezTo>
                    <a:pt x="2259" y="8586"/>
                    <a:pt x="1247" y="9598"/>
                    <a:pt x="1" y="9598"/>
                  </a:cubicBezTo>
                  <a:lnTo>
                    <a:pt x="1" y="12422"/>
                  </a:lnTo>
                  <a:lnTo>
                    <a:pt x="7378" y="12422"/>
                  </a:lnTo>
                  <a:cubicBezTo>
                    <a:pt x="8315" y="12419"/>
                    <a:pt x="9070" y="11664"/>
                    <a:pt x="9073" y="10727"/>
                  </a:cubicBezTo>
                  <a:lnTo>
                    <a:pt x="9073" y="3952"/>
                  </a:lnTo>
                  <a:cubicBezTo>
                    <a:pt x="9070" y="3015"/>
                    <a:pt x="8315" y="2259"/>
                    <a:pt x="7378" y="2259"/>
                  </a:cubicBezTo>
                  <a:lnTo>
                    <a:pt x="6213" y="2259"/>
                  </a:lnTo>
                  <a:cubicBezTo>
                    <a:pt x="6213" y="1010"/>
                    <a:pt x="5201" y="1"/>
                    <a:pt x="395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412" name="Google Shape;412;p44"/>
          <p:cNvGrpSpPr/>
          <p:nvPr/>
        </p:nvGrpSpPr>
        <p:grpSpPr>
          <a:xfrm>
            <a:off x="4354554" y="2043750"/>
            <a:ext cx="434906" cy="462600"/>
            <a:chOff x="5364750" y="3235150"/>
            <a:chExt cx="277275" cy="294950"/>
          </a:xfrm>
        </p:grpSpPr>
        <p:sp>
          <p:nvSpPr>
            <p:cNvPr id="413" name="Google Shape;413;p44"/>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44"/>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44"/>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44"/>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44"/>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44"/>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44"/>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44"/>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1" name="Google Shape;421;p44"/>
          <p:cNvGrpSpPr/>
          <p:nvPr/>
        </p:nvGrpSpPr>
        <p:grpSpPr>
          <a:xfrm flipH="1">
            <a:off x="1724345" y="2109557"/>
            <a:ext cx="327710" cy="330986"/>
            <a:chOff x="-37804925" y="3953450"/>
            <a:chExt cx="315075" cy="318225"/>
          </a:xfrm>
        </p:grpSpPr>
        <p:sp>
          <p:nvSpPr>
            <p:cNvPr id="422" name="Google Shape;422;p44"/>
            <p:cNvSpPr/>
            <p:nvPr/>
          </p:nvSpPr>
          <p:spPr>
            <a:xfrm>
              <a:off x="-37614300" y="3955025"/>
              <a:ext cx="124450" cy="186200"/>
            </a:xfrm>
            <a:custGeom>
              <a:avLst/>
              <a:gdLst/>
              <a:ahLst/>
              <a:cxnLst/>
              <a:rect l="l" t="t" r="r" b="b"/>
              <a:pathLst>
                <a:path w="4978" h="7448" extrusionOk="0">
                  <a:moveTo>
                    <a:pt x="2489" y="820"/>
                  </a:moveTo>
                  <a:cubicBezTo>
                    <a:pt x="3403" y="820"/>
                    <a:pt x="4127" y="1576"/>
                    <a:pt x="4127" y="2490"/>
                  </a:cubicBezTo>
                  <a:cubicBezTo>
                    <a:pt x="4127" y="3372"/>
                    <a:pt x="3403" y="4128"/>
                    <a:pt x="2489" y="4128"/>
                  </a:cubicBezTo>
                  <a:cubicBezTo>
                    <a:pt x="1575" y="4128"/>
                    <a:pt x="819" y="3372"/>
                    <a:pt x="819" y="2490"/>
                  </a:cubicBezTo>
                  <a:cubicBezTo>
                    <a:pt x="819" y="1576"/>
                    <a:pt x="1575" y="820"/>
                    <a:pt x="2489" y="820"/>
                  </a:cubicBezTo>
                  <a:close/>
                  <a:moveTo>
                    <a:pt x="2489" y="1"/>
                  </a:moveTo>
                  <a:cubicBezTo>
                    <a:pt x="1103" y="1"/>
                    <a:pt x="0" y="1104"/>
                    <a:pt x="0" y="2490"/>
                  </a:cubicBezTo>
                  <a:cubicBezTo>
                    <a:pt x="0" y="3214"/>
                    <a:pt x="315" y="3845"/>
                    <a:pt x="819" y="4317"/>
                  </a:cubicBezTo>
                  <a:lnTo>
                    <a:pt x="819" y="7058"/>
                  </a:lnTo>
                  <a:cubicBezTo>
                    <a:pt x="819" y="7287"/>
                    <a:pt x="1012" y="7448"/>
                    <a:pt x="1225" y="7448"/>
                  </a:cubicBezTo>
                  <a:cubicBezTo>
                    <a:pt x="1334" y="7448"/>
                    <a:pt x="1448" y="7406"/>
                    <a:pt x="1544" y="7310"/>
                  </a:cubicBezTo>
                  <a:lnTo>
                    <a:pt x="2489" y="6365"/>
                  </a:lnTo>
                  <a:lnTo>
                    <a:pt x="3434" y="7310"/>
                  </a:lnTo>
                  <a:cubicBezTo>
                    <a:pt x="3530" y="7406"/>
                    <a:pt x="3640" y="7448"/>
                    <a:pt x="3744" y="7448"/>
                  </a:cubicBezTo>
                  <a:cubicBezTo>
                    <a:pt x="3948" y="7448"/>
                    <a:pt x="4127" y="7287"/>
                    <a:pt x="4127" y="7058"/>
                  </a:cubicBezTo>
                  <a:lnTo>
                    <a:pt x="4127" y="4317"/>
                  </a:lnTo>
                  <a:cubicBezTo>
                    <a:pt x="4663" y="3845"/>
                    <a:pt x="4978" y="3214"/>
                    <a:pt x="4978" y="2490"/>
                  </a:cubicBezTo>
                  <a:cubicBezTo>
                    <a:pt x="4978" y="1104"/>
                    <a:pt x="3875" y="1"/>
                    <a:pt x="248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44"/>
            <p:cNvSpPr/>
            <p:nvPr/>
          </p:nvSpPr>
          <p:spPr>
            <a:xfrm>
              <a:off x="-37761600" y="4230700"/>
              <a:ext cx="270175" cy="40975"/>
            </a:xfrm>
            <a:custGeom>
              <a:avLst/>
              <a:gdLst/>
              <a:ahLst/>
              <a:cxnLst/>
              <a:rect l="l" t="t" r="r" b="b"/>
              <a:pathLst>
                <a:path w="10807" h="1639" extrusionOk="0">
                  <a:moveTo>
                    <a:pt x="1450" y="1"/>
                  </a:moveTo>
                  <a:cubicBezTo>
                    <a:pt x="1292" y="788"/>
                    <a:pt x="662" y="1387"/>
                    <a:pt x="1" y="1639"/>
                  </a:cubicBezTo>
                  <a:lnTo>
                    <a:pt x="8822" y="1639"/>
                  </a:lnTo>
                  <a:cubicBezTo>
                    <a:pt x="9799" y="1639"/>
                    <a:pt x="10649" y="946"/>
                    <a:pt x="1080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44"/>
            <p:cNvSpPr/>
            <p:nvPr/>
          </p:nvSpPr>
          <p:spPr>
            <a:xfrm>
              <a:off x="-37804925" y="3953450"/>
              <a:ext cx="274125" cy="295675"/>
            </a:xfrm>
            <a:custGeom>
              <a:avLst/>
              <a:gdLst/>
              <a:ahLst/>
              <a:cxnLst/>
              <a:rect l="l" t="t" r="r" b="b"/>
              <a:pathLst>
                <a:path w="10965" h="11827" extrusionOk="0">
                  <a:moveTo>
                    <a:pt x="379" y="1"/>
                  </a:moveTo>
                  <a:cubicBezTo>
                    <a:pt x="158" y="1"/>
                    <a:pt x="1" y="221"/>
                    <a:pt x="1" y="411"/>
                  </a:cubicBezTo>
                  <a:lnTo>
                    <a:pt x="1" y="10618"/>
                  </a:lnTo>
                  <a:cubicBezTo>
                    <a:pt x="1" y="11280"/>
                    <a:pt x="537" y="11815"/>
                    <a:pt x="1198" y="11815"/>
                  </a:cubicBezTo>
                  <a:cubicBezTo>
                    <a:pt x="1247" y="11823"/>
                    <a:pt x="1295" y="11826"/>
                    <a:pt x="1342" y="11826"/>
                  </a:cubicBezTo>
                  <a:cubicBezTo>
                    <a:pt x="1912" y="11826"/>
                    <a:pt x="2395" y="11318"/>
                    <a:pt x="2395" y="10650"/>
                  </a:cubicBezTo>
                  <a:cubicBezTo>
                    <a:pt x="2395" y="10398"/>
                    <a:pt x="2584" y="10272"/>
                    <a:pt x="2836" y="10272"/>
                  </a:cubicBezTo>
                  <a:lnTo>
                    <a:pt x="10965" y="10272"/>
                  </a:lnTo>
                  <a:lnTo>
                    <a:pt x="10965" y="8255"/>
                  </a:lnTo>
                  <a:cubicBezTo>
                    <a:pt x="10807" y="8161"/>
                    <a:pt x="10650" y="8098"/>
                    <a:pt x="10492" y="7972"/>
                  </a:cubicBezTo>
                  <a:lnTo>
                    <a:pt x="10146" y="7625"/>
                  </a:lnTo>
                  <a:lnTo>
                    <a:pt x="9799" y="7972"/>
                  </a:lnTo>
                  <a:cubicBezTo>
                    <a:pt x="9547" y="8224"/>
                    <a:pt x="9232" y="8318"/>
                    <a:pt x="8917" y="8318"/>
                  </a:cubicBezTo>
                  <a:cubicBezTo>
                    <a:pt x="8255" y="8318"/>
                    <a:pt x="7720" y="7783"/>
                    <a:pt x="7720" y="7058"/>
                  </a:cubicBezTo>
                  <a:lnTo>
                    <a:pt x="7720" y="4664"/>
                  </a:lnTo>
                  <a:cubicBezTo>
                    <a:pt x="7184" y="4065"/>
                    <a:pt x="6869" y="3309"/>
                    <a:pt x="6869" y="2490"/>
                  </a:cubicBezTo>
                  <a:cubicBezTo>
                    <a:pt x="6869" y="1513"/>
                    <a:pt x="7310" y="600"/>
                    <a:pt x="80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45"/>
          <p:cNvSpPr txBox="1">
            <a:spLocks noGrp="1"/>
          </p:cNvSpPr>
          <p:nvPr>
            <p:ph type="subTitle" idx="1"/>
          </p:nvPr>
        </p:nvSpPr>
        <p:spPr>
          <a:xfrm>
            <a:off x="2006000" y="1485919"/>
            <a:ext cx="2697600" cy="6849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t>STRONG EMOTIONS</a:t>
            </a:r>
            <a:endParaRPr/>
          </a:p>
        </p:txBody>
      </p:sp>
      <p:sp>
        <p:nvSpPr>
          <p:cNvPr id="430" name="Google Shape;430;p45"/>
          <p:cNvSpPr txBox="1">
            <a:spLocks noGrp="1"/>
          </p:cNvSpPr>
          <p:nvPr>
            <p:ph type="subTitle" idx="6"/>
          </p:nvPr>
        </p:nvSpPr>
        <p:spPr>
          <a:xfrm>
            <a:off x="2007825" y="3094954"/>
            <a:ext cx="2697600" cy="6849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t>HOPES, FEARS &amp; DREAMS</a:t>
            </a:r>
            <a:endParaRPr/>
          </a:p>
        </p:txBody>
      </p:sp>
      <p:sp>
        <p:nvSpPr>
          <p:cNvPr id="431" name="Google Shape;431;p45"/>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a:t>
            </a:fld>
            <a:endParaRPr/>
          </a:p>
        </p:txBody>
      </p:sp>
      <p:sp>
        <p:nvSpPr>
          <p:cNvPr id="432" name="Google Shape;432;p45"/>
          <p:cNvSpPr txBox="1">
            <a:spLocks noGrp="1"/>
          </p:cNvSpPr>
          <p:nvPr>
            <p:ph type="title"/>
          </p:nvPr>
        </p:nvSpPr>
        <p:spPr>
          <a:xfrm>
            <a:off x="720000" y="497180"/>
            <a:ext cx="7704000" cy="462600"/>
          </a:xfrm>
          <a:prstGeom prst="rect">
            <a:avLst/>
          </a:prstGeom>
        </p:spPr>
        <p:txBody>
          <a:bodyPr spcFirstLastPara="1" wrap="square" lIns="91425" tIns="0" rIns="91425" bIns="91425" anchor="t" anchorCtr="0">
            <a:noAutofit/>
          </a:bodyPr>
          <a:lstStyle/>
          <a:p>
            <a:pPr marL="0" lvl="0" indent="0" algn="ctr" rtl="0">
              <a:spcBef>
                <a:spcPts val="0"/>
              </a:spcBef>
              <a:spcAft>
                <a:spcPts val="0"/>
              </a:spcAft>
              <a:buNone/>
            </a:pPr>
            <a:r>
              <a:rPr lang="en"/>
              <a:t>4 CHARACTERISTICS OF PROPAGANDA</a:t>
            </a:r>
            <a:endParaRPr/>
          </a:p>
        </p:txBody>
      </p:sp>
      <p:sp>
        <p:nvSpPr>
          <p:cNvPr id="433" name="Google Shape;433;p45"/>
          <p:cNvSpPr txBox="1">
            <a:spLocks noGrp="1"/>
          </p:cNvSpPr>
          <p:nvPr>
            <p:ph type="subTitle" idx="7"/>
          </p:nvPr>
        </p:nvSpPr>
        <p:spPr>
          <a:xfrm>
            <a:off x="4806525" y="1485900"/>
            <a:ext cx="2323800" cy="684900"/>
          </a:xfrm>
          <a:prstGeom prst="rect">
            <a:avLst/>
          </a:prstGeom>
        </p:spPr>
        <p:txBody>
          <a:bodyPr spcFirstLastPara="1" wrap="square" lIns="91425" tIns="91425" rIns="77775" bIns="91425" anchor="t" anchorCtr="0">
            <a:noAutofit/>
          </a:bodyPr>
          <a:lstStyle/>
          <a:p>
            <a:pPr marL="0" lvl="0" indent="0" algn="r" rtl="0">
              <a:spcBef>
                <a:spcPts val="0"/>
              </a:spcBef>
              <a:spcAft>
                <a:spcPts val="0"/>
              </a:spcAft>
              <a:buNone/>
            </a:pPr>
            <a:r>
              <a:rPr lang="en"/>
              <a:t>SIMPLIFIES INFO</a:t>
            </a:r>
            <a:endParaRPr/>
          </a:p>
        </p:txBody>
      </p:sp>
      <p:sp>
        <p:nvSpPr>
          <p:cNvPr id="434" name="Google Shape;434;p45"/>
          <p:cNvSpPr txBox="1">
            <a:spLocks noGrp="1"/>
          </p:cNvSpPr>
          <p:nvPr>
            <p:ph type="subTitle" idx="8"/>
          </p:nvPr>
        </p:nvSpPr>
        <p:spPr>
          <a:xfrm>
            <a:off x="4808080" y="3094950"/>
            <a:ext cx="2323800" cy="684900"/>
          </a:xfrm>
          <a:prstGeom prst="rect">
            <a:avLst/>
          </a:prstGeom>
        </p:spPr>
        <p:txBody>
          <a:bodyPr spcFirstLastPara="1" wrap="square" lIns="91425" tIns="91425" rIns="77775" bIns="91425" anchor="t" anchorCtr="0">
            <a:noAutofit/>
          </a:bodyPr>
          <a:lstStyle/>
          <a:p>
            <a:pPr marL="0" lvl="0" indent="0" algn="r" rtl="0">
              <a:spcBef>
                <a:spcPts val="0"/>
              </a:spcBef>
              <a:spcAft>
                <a:spcPts val="0"/>
              </a:spcAft>
              <a:buNone/>
            </a:pPr>
            <a:r>
              <a:rPr lang="en"/>
              <a:t>ATTACKS OPPONENTS</a:t>
            </a:r>
            <a:endParaRPr/>
          </a:p>
        </p:txBody>
      </p:sp>
      <p:cxnSp>
        <p:nvCxnSpPr>
          <p:cNvPr id="435" name="Google Shape;435;p45"/>
          <p:cNvCxnSpPr/>
          <p:nvPr/>
        </p:nvCxnSpPr>
        <p:spPr>
          <a:xfrm>
            <a:off x="719850" y="1382921"/>
            <a:ext cx="7704300" cy="0"/>
          </a:xfrm>
          <a:prstGeom prst="straightConnector1">
            <a:avLst/>
          </a:prstGeom>
          <a:noFill/>
          <a:ln w="19050" cap="flat" cmpd="sng">
            <a:solidFill>
              <a:schemeClr val="dk1"/>
            </a:solidFill>
            <a:prstDash val="solid"/>
            <a:round/>
            <a:headEnd type="none" w="med" len="med"/>
            <a:tailEnd type="none" w="med" len="med"/>
          </a:ln>
        </p:spPr>
      </p:cxnSp>
      <p:sp>
        <p:nvSpPr>
          <p:cNvPr id="436" name="Google Shape;436;p45"/>
          <p:cNvSpPr/>
          <p:nvPr/>
        </p:nvSpPr>
        <p:spPr>
          <a:xfrm>
            <a:off x="700950" y="1550575"/>
            <a:ext cx="1203900" cy="12039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45"/>
          <p:cNvSpPr/>
          <p:nvPr/>
        </p:nvSpPr>
        <p:spPr>
          <a:xfrm>
            <a:off x="700950" y="3156338"/>
            <a:ext cx="1203900" cy="12039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45"/>
          <p:cNvSpPr/>
          <p:nvPr/>
        </p:nvSpPr>
        <p:spPr>
          <a:xfrm>
            <a:off x="7225688" y="1550575"/>
            <a:ext cx="1203900" cy="12039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9" name="Google Shape;439;p45"/>
          <p:cNvGrpSpPr/>
          <p:nvPr/>
        </p:nvGrpSpPr>
        <p:grpSpPr>
          <a:xfrm>
            <a:off x="7634945" y="1933965"/>
            <a:ext cx="385385" cy="437121"/>
            <a:chOff x="-54007925" y="3975575"/>
            <a:chExt cx="281200" cy="318950"/>
          </a:xfrm>
        </p:grpSpPr>
        <p:sp>
          <p:nvSpPr>
            <p:cNvPr id="440" name="Google Shape;440;p45"/>
            <p:cNvSpPr/>
            <p:nvPr/>
          </p:nvSpPr>
          <p:spPr>
            <a:xfrm>
              <a:off x="-53988225" y="3975575"/>
              <a:ext cx="244175" cy="142825"/>
            </a:xfrm>
            <a:custGeom>
              <a:avLst/>
              <a:gdLst/>
              <a:ahLst/>
              <a:cxnLst/>
              <a:rect l="l" t="t" r="r" b="b"/>
              <a:pathLst>
                <a:path w="9767" h="5713" extrusionOk="0">
                  <a:moveTo>
                    <a:pt x="5161" y="1329"/>
                  </a:moveTo>
                  <a:cubicBezTo>
                    <a:pt x="5247" y="1329"/>
                    <a:pt x="5333" y="1337"/>
                    <a:pt x="5419" y="1353"/>
                  </a:cubicBezTo>
                  <a:cubicBezTo>
                    <a:pt x="5577" y="1384"/>
                    <a:pt x="5671" y="1416"/>
                    <a:pt x="5797" y="1479"/>
                  </a:cubicBezTo>
                  <a:cubicBezTo>
                    <a:pt x="6617" y="1857"/>
                    <a:pt x="7026" y="2960"/>
                    <a:pt x="6837" y="4220"/>
                  </a:cubicBezTo>
                  <a:cubicBezTo>
                    <a:pt x="6774" y="4409"/>
                    <a:pt x="6617" y="4535"/>
                    <a:pt x="6459" y="4535"/>
                  </a:cubicBezTo>
                  <a:lnTo>
                    <a:pt x="6396" y="4535"/>
                  </a:lnTo>
                  <a:cubicBezTo>
                    <a:pt x="6207" y="4503"/>
                    <a:pt x="6049" y="4283"/>
                    <a:pt x="6081" y="4094"/>
                  </a:cubicBezTo>
                  <a:cubicBezTo>
                    <a:pt x="6239" y="3117"/>
                    <a:pt x="5892" y="2172"/>
                    <a:pt x="5293" y="2046"/>
                  </a:cubicBezTo>
                  <a:cubicBezTo>
                    <a:pt x="5250" y="2037"/>
                    <a:pt x="5205" y="2032"/>
                    <a:pt x="5161" y="2032"/>
                  </a:cubicBezTo>
                  <a:cubicBezTo>
                    <a:pt x="4601" y="2032"/>
                    <a:pt x="4022" y="2752"/>
                    <a:pt x="3876" y="3716"/>
                  </a:cubicBezTo>
                  <a:cubicBezTo>
                    <a:pt x="3847" y="3888"/>
                    <a:pt x="3660" y="4035"/>
                    <a:pt x="3484" y="4035"/>
                  </a:cubicBezTo>
                  <a:cubicBezTo>
                    <a:pt x="3468" y="4035"/>
                    <a:pt x="3451" y="4033"/>
                    <a:pt x="3435" y="4031"/>
                  </a:cubicBezTo>
                  <a:cubicBezTo>
                    <a:pt x="3246" y="3968"/>
                    <a:pt x="3088" y="3779"/>
                    <a:pt x="3120" y="3590"/>
                  </a:cubicBezTo>
                  <a:cubicBezTo>
                    <a:pt x="3351" y="2261"/>
                    <a:pt x="4217" y="1329"/>
                    <a:pt x="5161" y="1329"/>
                  </a:cubicBezTo>
                  <a:close/>
                  <a:moveTo>
                    <a:pt x="6821" y="1"/>
                  </a:moveTo>
                  <a:cubicBezTo>
                    <a:pt x="6045" y="1"/>
                    <a:pt x="5381" y="480"/>
                    <a:pt x="5104" y="1227"/>
                  </a:cubicBezTo>
                  <a:lnTo>
                    <a:pt x="3939" y="1038"/>
                  </a:lnTo>
                  <a:cubicBezTo>
                    <a:pt x="3734" y="998"/>
                    <a:pt x="3530" y="979"/>
                    <a:pt x="3328" y="979"/>
                  </a:cubicBezTo>
                  <a:cubicBezTo>
                    <a:pt x="1759" y="979"/>
                    <a:pt x="343" y="2128"/>
                    <a:pt x="64" y="3747"/>
                  </a:cubicBezTo>
                  <a:cubicBezTo>
                    <a:pt x="1" y="3936"/>
                    <a:pt x="158" y="4125"/>
                    <a:pt x="379" y="4188"/>
                  </a:cubicBezTo>
                  <a:lnTo>
                    <a:pt x="9200" y="5700"/>
                  </a:lnTo>
                  <a:cubicBezTo>
                    <a:pt x="9225" y="5709"/>
                    <a:pt x="9251" y="5713"/>
                    <a:pt x="9276" y="5713"/>
                  </a:cubicBezTo>
                  <a:cubicBezTo>
                    <a:pt x="9437" y="5713"/>
                    <a:pt x="9582" y="5549"/>
                    <a:pt x="9610" y="5385"/>
                  </a:cubicBezTo>
                  <a:cubicBezTo>
                    <a:pt x="9767" y="4535"/>
                    <a:pt x="9578" y="3621"/>
                    <a:pt x="9074" y="2865"/>
                  </a:cubicBezTo>
                  <a:cubicBezTo>
                    <a:pt x="8570" y="2203"/>
                    <a:pt x="7782" y="1731"/>
                    <a:pt x="6900" y="1573"/>
                  </a:cubicBezTo>
                  <a:lnTo>
                    <a:pt x="5892" y="1384"/>
                  </a:lnTo>
                  <a:cubicBezTo>
                    <a:pt x="6090" y="1017"/>
                    <a:pt x="6465" y="776"/>
                    <a:pt x="6882" y="776"/>
                  </a:cubicBezTo>
                  <a:cubicBezTo>
                    <a:pt x="6929" y="776"/>
                    <a:pt x="6978" y="779"/>
                    <a:pt x="7026" y="786"/>
                  </a:cubicBezTo>
                  <a:cubicBezTo>
                    <a:pt x="7042" y="788"/>
                    <a:pt x="7059" y="790"/>
                    <a:pt x="7075" y="790"/>
                  </a:cubicBezTo>
                  <a:cubicBezTo>
                    <a:pt x="7247" y="790"/>
                    <a:pt x="7410" y="643"/>
                    <a:pt x="7467" y="471"/>
                  </a:cubicBezTo>
                  <a:cubicBezTo>
                    <a:pt x="7499" y="282"/>
                    <a:pt x="7341" y="93"/>
                    <a:pt x="7152" y="30"/>
                  </a:cubicBezTo>
                  <a:cubicBezTo>
                    <a:pt x="7040" y="10"/>
                    <a:pt x="6930" y="1"/>
                    <a:pt x="68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45"/>
            <p:cNvSpPr/>
            <p:nvPr/>
          </p:nvSpPr>
          <p:spPr>
            <a:xfrm>
              <a:off x="-53970100" y="4100750"/>
              <a:ext cx="204800" cy="193775"/>
            </a:xfrm>
            <a:custGeom>
              <a:avLst/>
              <a:gdLst/>
              <a:ahLst/>
              <a:cxnLst/>
              <a:rect l="l" t="t" r="r" b="b"/>
              <a:pathLst>
                <a:path w="8192" h="7751" extrusionOk="0">
                  <a:moveTo>
                    <a:pt x="2584" y="1796"/>
                  </a:moveTo>
                  <a:cubicBezTo>
                    <a:pt x="2804" y="1796"/>
                    <a:pt x="2962" y="1954"/>
                    <a:pt x="2962" y="2143"/>
                  </a:cubicBezTo>
                  <a:cubicBezTo>
                    <a:pt x="2962" y="2363"/>
                    <a:pt x="2804" y="2521"/>
                    <a:pt x="2584" y="2521"/>
                  </a:cubicBezTo>
                  <a:cubicBezTo>
                    <a:pt x="2395" y="2521"/>
                    <a:pt x="2237" y="2363"/>
                    <a:pt x="2237" y="2143"/>
                  </a:cubicBezTo>
                  <a:cubicBezTo>
                    <a:pt x="2237" y="1954"/>
                    <a:pt x="2395" y="1796"/>
                    <a:pt x="2584" y="1796"/>
                  </a:cubicBezTo>
                  <a:close/>
                  <a:moveTo>
                    <a:pt x="5577" y="1796"/>
                  </a:moveTo>
                  <a:cubicBezTo>
                    <a:pt x="5797" y="1796"/>
                    <a:pt x="5955" y="1954"/>
                    <a:pt x="5955" y="2143"/>
                  </a:cubicBezTo>
                  <a:cubicBezTo>
                    <a:pt x="5955" y="2363"/>
                    <a:pt x="5797" y="2521"/>
                    <a:pt x="5577" y="2521"/>
                  </a:cubicBezTo>
                  <a:cubicBezTo>
                    <a:pt x="5388" y="2521"/>
                    <a:pt x="5230" y="2363"/>
                    <a:pt x="5230" y="2143"/>
                  </a:cubicBezTo>
                  <a:cubicBezTo>
                    <a:pt x="5230" y="1954"/>
                    <a:pt x="5388" y="1796"/>
                    <a:pt x="5577" y="1796"/>
                  </a:cubicBezTo>
                  <a:close/>
                  <a:moveTo>
                    <a:pt x="5147" y="4324"/>
                  </a:moveTo>
                  <a:cubicBezTo>
                    <a:pt x="5238" y="4324"/>
                    <a:pt x="5324" y="4364"/>
                    <a:pt x="5388" y="4443"/>
                  </a:cubicBezTo>
                  <a:cubicBezTo>
                    <a:pt x="5545" y="4600"/>
                    <a:pt x="5545" y="4852"/>
                    <a:pt x="5388" y="4947"/>
                  </a:cubicBezTo>
                  <a:cubicBezTo>
                    <a:pt x="5041" y="5325"/>
                    <a:pt x="4568" y="5514"/>
                    <a:pt x="4096" y="5514"/>
                  </a:cubicBezTo>
                  <a:cubicBezTo>
                    <a:pt x="3623" y="5514"/>
                    <a:pt x="3119" y="5325"/>
                    <a:pt x="2804" y="4947"/>
                  </a:cubicBezTo>
                  <a:cubicBezTo>
                    <a:pt x="2647" y="4789"/>
                    <a:pt x="2647" y="4569"/>
                    <a:pt x="2804" y="4443"/>
                  </a:cubicBezTo>
                  <a:cubicBezTo>
                    <a:pt x="2883" y="4380"/>
                    <a:pt x="2977" y="4348"/>
                    <a:pt x="3068" y="4348"/>
                  </a:cubicBezTo>
                  <a:cubicBezTo>
                    <a:pt x="3159" y="4348"/>
                    <a:pt x="3245" y="4380"/>
                    <a:pt x="3308" y="4443"/>
                  </a:cubicBezTo>
                  <a:cubicBezTo>
                    <a:pt x="3529" y="4663"/>
                    <a:pt x="3812" y="4773"/>
                    <a:pt x="4096" y="4773"/>
                  </a:cubicBezTo>
                  <a:cubicBezTo>
                    <a:pt x="4379" y="4773"/>
                    <a:pt x="4663" y="4663"/>
                    <a:pt x="4883" y="4443"/>
                  </a:cubicBezTo>
                  <a:cubicBezTo>
                    <a:pt x="4962" y="4364"/>
                    <a:pt x="5057" y="4324"/>
                    <a:pt x="5147" y="4324"/>
                  </a:cubicBezTo>
                  <a:close/>
                  <a:moveTo>
                    <a:pt x="0" y="0"/>
                  </a:moveTo>
                  <a:lnTo>
                    <a:pt x="0" y="3655"/>
                  </a:lnTo>
                  <a:cubicBezTo>
                    <a:pt x="0" y="5892"/>
                    <a:pt x="1859" y="7751"/>
                    <a:pt x="4096" y="7751"/>
                  </a:cubicBezTo>
                  <a:cubicBezTo>
                    <a:pt x="6333" y="7751"/>
                    <a:pt x="8191" y="5892"/>
                    <a:pt x="8191" y="3655"/>
                  </a:cubicBezTo>
                  <a:lnTo>
                    <a:pt x="8191" y="1450"/>
                  </a:lnTo>
                  <a:lnTo>
                    <a:pt x="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45"/>
            <p:cNvSpPr/>
            <p:nvPr/>
          </p:nvSpPr>
          <p:spPr>
            <a:xfrm>
              <a:off x="-53745625" y="4132250"/>
              <a:ext cx="18900" cy="63825"/>
            </a:xfrm>
            <a:custGeom>
              <a:avLst/>
              <a:gdLst/>
              <a:ahLst/>
              <a:cxnLst/>
              <a:rect l="l" t="t" r="r" b="b"/>
              <a:pathLst>
                <a:path w="756" h="2553" extrusionOk="0">
                  <a:moveTo>
                    <a:pt x="0" y="1"/>
                  </a:moveTo>
                  <a:lnTo>
                    <a:pt x="0" y="2552"/>
                  </a:lnTo>
                  <a:cubicBezTo>
                    <a:pt x="441" y="2269"/>
                    <a:pt x="756" y="1796"/>
                    <a:pt x="756" y="1261"/>
                  </a:cubicBezTo>
                  <a:cubicBezTo>
                    <a:pt x="693" y="694"/>
                    <a:pt x="441" y="221"/>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45"/>
            <p:cNvSpPr/>
            <p:nvPr/>
          </p:nvSpPr>
          <p:spPr>
            <a:xfrm>
              <a:off x="-54007925" y="4132250"/>
              <a:ext cx="18925" cy="63825"/>
            </a:xfrm>
            <a:custGeom>
              <a:avLst/>
              <a:gdLst/>
              <a:ahLst/>
              <a:cxnLst/>
              <a:rect l="l" t="t" r="r" b="b"/>
              <a:pathLst>
                <a:path w="757" h="2553" extrusionOk="0">
                  <a:moveTo>
                    <a:pt x="757" y="1"/>
                  </a:moveTo>
                  <a:cubicBezTo>
                    <a:pt x="316" y="221"/>
                    <a:pt x="1" y="694"/>
                    <a:pt x="1" y="1261"/>
                  </a:cubicBezTo>
                  <a:cubicBezTo>
                    <a:pt x="1" y="1796"/>
                    <a:pt x="316" y="2269"/>
                    <a:pt x="757" y="2552"/>
                  </a:cubicBezTo>
                  <a:lnTo>
                    <a:pt x="75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4" name="Google Shape;444;p45"/>
          <p:cNvSpPr/>
          <p:nvPr/>
        </p:nvSpPr>
        <p:spPr>
          <a:xfrm>
            <a:off x="7227250" y="3156338"/>
            <a:ext cx="1203900" cy="12039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5" name="Google Shape;445;p45"/>
          <p:cNvGrpSpPr/>
          <p:nvPr/>
        </p:nvGrpSpPr>
        <p:grpSpPr>
          <a:xfrm flipH="1">
            <a:off x="1110204" y="1897020"/>
            <a:ext cx="385385" cy="436127"/>
            <a:chOff x="-51633225" y="3198925"/>
            <a:chExt cx="281200" cy="318225"/>
          </a:xfrm>
        </p:grpSpPr>
        <p:sp>
          <p:nvSpPr>
            <p:cNvPr id="446" name="Google Shape;446;p45"/>
            <p:cNvSpPr/>
            <p:nvPr/>
          </p:nvSpPr>
          <p:spPr>
            <a:xfrm>
              <a:off x="-51633225" y="3353300"/>
              <a:ext cx="18925" cy="63825"/>
            </a:xfrm>
            <a:custGeom>
              <a:avLst/>
              <a:gdLst/>
              <a:ahLst/>
              <a:cxnLst/>
              <a:rect l="l" t="t" r="r" b="b"/>
              <a:pathLst>
                <a:path w="757" h="2553" extrusionOk="0">
                  <a:moveTo>
                    <a:pt x="756" y="0"/>
                  </a:moveTo>
                  <a:cubicBezTo>
                    <a:pt x="315" y="284"/>
                    <a:pt x="0" y="756"/>
                    <a:pt x="0" y="1292"/>
                  </a:cubicBezTo>
                  <a:cubicBezTo>
                    <a:pt x="0" y="1859"/>
                    <a:pt x="315" y="2332"/>
                    <a:pt x="756" y="2552"/>
                  </a:cubicBezTo>
                  <a:lnTo>
                    <a:pt x="75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45"/>
            <p:cNvSpPr/>
            <p:nvPr/>
          </p:nvSpPr>
          <p:spPr>
            <a:xfrm>
              <a:off x="-51595425" y="3348575"/>
              <a:ext cx="204800" cy="168575"/>
            </a:xfrm>
            <a:custGeom>
              <a:avLst/>
              <a:gdLst/>
              <a:ahLst/>
              <a:cxnLst/>
              <a:rect l="l" t="t" r="r" b="b"/>
              <a:pathLst>
                <a:path w="8192" h="6743" extrusionOk="0">
                  <a:moveTo>
                    <a:pt x="2647" y="756"/>
                  </a:moveTo>
                  <a:cubicBezTo>
                    <a:pt x="2836" y="756"/>
                    <a:pt x="2994" y="914"/>
                    <a:pt x="2994" y="1103"/>
                  </a:cubicBezTo>
                  <a:cubicBezTo>
                    <a:pt x="2994" y="1292"/>
                    <a:pt x="2836" y="1449"/>
                    <a:pt x="2647" y="1449"/>
                  </a:cubicBezTo>
                  <a:cubicBezTo>
                    <a:pt x="2426" y="1449"/>
                    <a:pt x="2269" y="1292"/>
                    <a:pt x="2269" y="1103"/>
                  </a:cubicBezTo>
                  <a:cubicBezTo>
                    <a:pt x="2237" y="914"/>
                    <a:pt x="2395" y="756"/>
                    <a:pt x="2647" y="756"/>
                  </a:cubicBezTo>
                  <a:close/>
                  <a:moveTo>
                    <a:pt x="5577" y="756"/>
                  </a:moveTo>
                  <a:cubicBezTo>
                    <a:pt x="5797" y="756"/>
                    <a:pt x="5955" y="914"/>
                    <a:pt x="5955" y="1103"/>
                  </a:cubicBezTo>
                  <a:cubicBezTo>
                    <a:pt x="5955" y="1292"/>
                    <a:pt x="5797" y="1449"/>
                    <a:pt x="5577" y="1449"/>
                  </a:cubicBezTo>
                  <a:cubicBezTo>
                    <a:pt x="5388" y="1449"/>
                    <a:pt x="5230" y="1292"/>
                    <a:pt x="5230" y="1103"/>
                  </a:cubicBezTo>
                  <a:cubicBezTo>
                    <a:pt x="5230" y="914"/>
                    <a:pt x="5388" y="756"/>
                    <a:pt x="5577" y="756"/>
                  </a:cubicBezTo>
                  <a:close/>
                  <a:moveTo>
                    <a:pt x="5148" y="3316"/>
                  </a:moveTo>
                  <a:cubicBezTo>
                    <a:pt x="5238" y="3316"/>
                    <a:pt x="5325" y="3356"/>
                    <a:pt x="5388" y="3434"/>
                  </a:cubicBezTo>
                  <a:cubicBezTo>
                    <a:pt x="5545" y="3592"/>
                    <a:pt x="5545" y="3812"/>
                    <a:pt x="5388" y="3938"/>
                  </a:cubicBezTo>
                  <a:cubicBezTo>
                    <a:pt x="5041" y="4285"/>
                    <a:pt x="4569" y="4474"/>
                    <a:pt x="4096" y="4474"/>
                  </a:cubicBezTo>
                  <a:cubicBezTo>
                    <a:pt x="3624" y="4474"/>
                    <a:pt x="3120" y="4285"/>
                    <a:pt x="2804" y="3938"/>
                  </a:cubicBezTo>
                  <a:cubicBezTo>
                    <a:pt x="2647" y="3781"/>
                    <a:pt x="2647" y="3529"/>
                    <a:pt x="2804" y="3434"/>
                  </a:cubicBezTo>
                  <a:cubicBezTo>
                    <a:pt x="2883" y="3371"/>
                    <a:pt x="2978" y="3340"/>
                    <a:pt x="3068" y="3340"/>
                  </a:cubicBezTo>
                  <a:cubicBezTo>
                    <a:pt x="3159" y="3340"/>
                    <a:pt x="3246" y="3371"/>
                    <a:pt x="3309" y="3434"/>
                  </a:cubicBezTo>
                  <a:cubicBezTo>
                    <a:pt x="3529" y="3639"/>
                    <a:pt x="3813" y="3741"/>
                    <a:pt x="4096" y="3741"/>
                  </a:cubicBezTo>
                  <a:cubicBezTo>
                    <a:pt x="4380" y="3741"/>
                    <a:pt x="4663" y="3639"/>
                    <a:pt x="4884" y="3434"/>
                  </a:cubicBezTo>
                  <a:cubicBezTo>
                    <a:pt x="4963" y="3356"/>
                    <a:pt x="5057" y="3316"/>
                    <a:pt x="5148" y="3316"/>
                  </a:cubicBezTo>
                  <a:close/>
                  <a:moveTo>
                    <a:pt x="1" y="0"/>
                  </a:moveTo>
                  <a:lnTo>
                    <a:pt x="1" y="2647"/>
                  </a:lnTo>
                  <a:cubicBezTo>
                    <a:pt x="1" y="4883"/>
                    <a:pt x="1859" y="6742"/>
                    <a:pt x="4096" y="6742"/>
                  </a:cubicBezTo>
                  <a:cubicBezTo>
                    <a:pt x="6333" y="6742"/>
                    <a:pt x="8192" y="4883"/>
                    <a:pt x="8192" y="2647"/>
                  </a:cubicBezTo>
                  <a:lnTo>
                    <a:pt x="819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45"/>
            <p:cNvSpPr/>
            <p:nvPr/>
          </p:nvSpPr>
          <p:spPr>
            <a:xfrm>
              <a:off x="-51633225" y="3292650"/>
              <a:ext cx="279625" cy="37050"/>
            </a:xfrm>
            <a:custGeom>
              <a:avLst/>
              <a:gdLst/>
              <a:ahLst/>
              <a:cxnLst/>
              <a:rect l="l" t="t" r="r" b="b"/>
              <a:pathLst>
                <a:path w="11185" h="1482" extrusionOk="0">
                  <a:moveTo>
                    <a:pt x="1513" y="0"/>
                  </a:moveTo>
                  <a:cubicBezTo>
                    <a:pt x="851" y="0"/>
                    <a:pt x="284" y="410"/>
                    <a:pt x="95" y="1009"/>
                  </a:cubicBezTo>
                  <a:cubicBezTo>
                    <a:pt x="0" y="1261"/>
                    <a:pt x="221" y="1481"/>
                    <a:pt x="441" y="1481"/>
                  </a:cubicBezTo>
                  <a:lnTo>
                    <a:pt x="10775" y="1481"/>
                  </a:lnTo>
                  <a:cubicBezTo>
                    <a:pt x="10996" y="1481"/>
                    <a:pt x="11185" y="1261"/>
                    <a:pt x="11122" y="1009"/>
                  </a:cubicBezTo>
                  <a:cubicBezTo>
                    <a:pt x="10933" y="410"/>
                    <a:pt x="10365" y="0"/>
                    <a:pt x="97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45"/>
            <p:cNvSpPr/>
            <p:nvPr/>
          </p:nvSpPr>
          <p:spPr>
            <a:xfrm>
              <a:off x="-51492250" y="3198925"/>
              <a:ext cx="98475" cy="74850"/>
            </a:xfrm>
            <a:custGeom>
              <a:avLst/>
              <a:gdLst/>
              <a:ahLst/>
              <a:cxnLst/>
              <a:rect l="l" t="t" r="r" b="b"/>
              <a:pathLst>
                <a:path w="3939" h="2994" extrusionOk="0">
                  <a:moveTo>
                    <a:pt x="1" y="0"/>
                  </a:moveTo>
                  <a:lnTo>
                    <a:pt x="1" y="0"/>
                  </a:lnTo>
                  <a:cubicBezTo>
                    <a:pt x="946" y="0"/>
                    <a:pt x="1576" y="1418"/>
                    <a:pt x="1765" y="2993"/>
                  </a:cubicBezTo>
                  <a:lnTo>
                    <a:pt x="3939" y="2993"/>
                  </a:lnTo>
                  <a:cubicBezTo>
                    <a:pt x="3466" y="1261"/>
                    <a:pt x="1859" y="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45"/>
            <p:cNvSpPr/>
            <p:nvPr/>
          </p:nvSpPr>
          <p:spPr>
            <a:xfrm>
              <a:off x="-51590700" y="3198925"/>
              <a:ext cx="98475" cy="74850"/>
            </a:xfrm>
            <a:custGeom>
              <a:avLst/>
              <a:gdLst/>
              <a:ahLst/>
              <a:cxnLst/>
              <a:rect l="l" t="t" r="r" b="b"/>
              <a:pathLst>
                <a:path w="3939" h="2994" extrusionOk="0">
                  <a:moveTo>
                    <a:pt x="3939" y="0"/>
                  </a:moveTo>
                  <a:lnTo>
                    <a:pt x="3939" y="0"/>
                  </a:lnTo>
                  <a:cubicBezTo>
                    <a:pt x="2048" y="0"/>
                    <a:pt x="473" y="1292"/>
                    <a:pt x="1" y="2993"/>
                  </a:cubicBezTo>
                  <a:lnTo>
                    <a:pt x="2174" y="2993"/>
                  </a:lnTo>
                  <a:cubicBezTo>
                    <a:pt x="2332" y="1418"/>
                    <a:pt x="2962" y="0"/>
                    <a:pt x="39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45"/>
            <p:cNvSpPr/>
            <p:nvPr/>
          </p:nvSpPr>
          <p:spPr>
            <a:xfrm>
              <a:off x="-51517450" y="3218600"/>
              <a:ext cx="52000" cy="55950"/>
            </a:xfrm>
            <a:custGeom>
              <a:avLst/>
              <a:gdLst/>
              <a:ahLst/>
              <a:cxnLst/>
              <a:rect l="l" t="t" r="r" b="b"/>
              <a:pathLst>
                <a:path w="2080" h="2238" extrusionOk="0">
                  <a:moveTo>
                    <a:pt x="1009" y="1"/>
                  </a:moveTo>
                  <a:cubicBezTo>
                    <a:pt x="662" y="1"/>
                    <a:pt x="158" y="852"/>
                    <a:pt x="1" y="2238"/>
                  </a:cubicBezTo>
                  <a:lnTo>
                    <a:pt x="2080" y="2238"/>
                  </a:lnTo>
                  <a:cubicBezTo>
                    <a:pt x="1828" y="820"/>
                    <a:pt x="1355" y="1"/>
                    <a:pt x="10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45"/>
            <p:cNvSpPr/>
            <p:nvPr/>
          </p:nvSpPr>
          <p:spPr>
            <a:xfrm>
              <a:off x="-51370950" y="3354075"/>
              <a:ext cx="18925" cy="64625"/>
            </a:xfrm>
            <a:custGeom>
              <a:avLst/>
              <a:gdLst/>
              <a:ahLst/>
              <a:cxnLst/>
              <a:rect l="l" t="t" r="r" b="b"/>
              <a:pathLst>
                <a:path w="757" h="2585" extrusionOk="0">
                  <a:moveTo>
                    <a:pt x="0" y="1"/>
                  </a:moveTo>
                  <a:lnTo>
                    <a:pt x="0" y="2584"/>
                  </a:lnTo>
                  <a:cubicBezTo>
                    <a:pt x="442" y="2301"/>
                    <a:pt x="757" y="1828"/>
                    <a:pt x="757" y="1324"/>
                  </a:cubicBezTo>
                  <a:cubicBezTo>
                    <a:pt x="757" y="725"/>
                    <a:pt x="442" y="253"/>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3" name="Google Shape;453;p45"/>
          <p:cNvGrpSpPr/>
          <p:nvPr/>
        </p:nvGrpSpPr>
        <p:grpSpPr>
          <a:xfrm>
            <a:off x="1110194" y="3540224"/>
            <a:ext cx="385413" cy="436127"/>
            <a:chOff x="-54007925" y="3584850"/>
            <a:chExt cx="281200" cy="318225"/>
          </a:xfrm>
        </p:grpSpPr>
        <p:sp>
          <p:nvSpPr>
            <p:cNvPr id="454" name="Google Shape;454;p45"/>
            <p:cNvSpPr/>
            <p:nvPr/>
          </p:nvSpPr>
          <p:spPr>
            <a:xfrm>
              <a:off x="-53943325" y="3716375"/>
              <a:ext cx="151250" cy="18950"/>
            </a:xfrm>
            <a:custGeom>
              <a:avLst/>
              <a:gdLst/>
              <a:ahLst/>
              <a:cxnLst/>
              <a:rect l="l" t="t" r="r" b="b"/>
              <a:pathLst>
                <a:path w="6050" h="758" extrusionOk="0">
                  <a:moveTo>
                    <a:pt x="0" y="1"/>
                  </a:moveTo>
                  <a:cubicBezTo>
                    <a:pt x="441" y="474"/>
                    <a:pt x="1040" y="757"/>
                    <a:pt x="1702" y="757"/>
                  </a:cubicBezTo>
                  <a:lnTo>
                    <a:pt x="4348" y="757"/>
                  </a:lnTo>
                  <a:cubicBezTo>
                    <a:pt x="5041" y="757"/>
                    <a:pt x="5608" y="474"/>
                    <a:pt x="60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45"/>
            <p:cNvSpPr/>
            <p:nvPr/>
          </p:nvSpPr>
          <p:spPr>
            <a:xfrm>
              <a:off x="-53970100" y="3679375"/>
              <a:ext cx="205575" cy="18125"/>
            </a:xfrm>
            <a:custGeom>
              <a:avLst/>
              <a:gdLst/>
              <a:ahLst/>
              <a:cxnLst/>
              <a:rect l="l" t="t" r="r" b="b"/>
              <a:pathLst>
                <a:path w="8223" h="725" extrusionOk="0">
                  <a:moveTo>
                    <a:pt x="0" y="0"/>
                  </a:moveTo>
                  <a:lnTo>
                    <a:pt x="0" y="725"/>
                  </a:lnTo>
                  <a:lnTo>
                    <a:pt x="8223" y="725"/>
                  </a:lnTo>
                  <a:lnTo>
                    <a:pt x="822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45"/>
            <p:cNvSpPr/>
            <p:nvPr/>
          </p:nvSpPr>
          <p:spPr>
            <a:xfrm>
              <a:off x="-53970100" y="3715600"/>
              <a:ext cx="204800" cy="187475"/>
            </a:xfrm>
            <a:custGeom>
              <a:avLst/>
              <a:gdLst/>
              <a:ahLst/>
              <a:cxnLst/>
              <a:rect l="l" t="t" r="r" b="b"/>
              <a:pathLst>
                <a:path w="8192" h="7499" extrusionOk="0">
                  <a:moveTo>
                    <a:pt x="2584" y="2300"/>
                  </a:moveTo>
                  <a:cubicBezTo>
                    <a:pt x="2804" y="2300"/>
                    <a:pt x="2962" y="2426"/>
                    <a:pt x="2962" y="2647"/>
                  </a:cubicBezTo>
                  <a:cubicBezTo>
                    <a:pt x="2962" y="2836"/>
                    <a:pt x="2804" y="2993"/>
                    <a:pt x="2584" y="2993"/>
                  </a:cubicBezTo>
                  <a:cubicBezTo>
                    <a:pt x="2395" y="2993"/>
                    <a:pt x="2237" y="2836"/>
                    <a:pt x="2237" y="2647"/>
                  </a:cubicBezTo>
                  <a:cubicBezTo>
                    <a:pt x="2237" y="2426"/>
                    <a:pt x="2395" y="2300"/>
                    <a:pt x="2584" y="2300"/>
                  </a:cubicBezTo>
                  <a:close/>
                  <a:moveTo>
                    <a:pt x="5577" y="2300"/>
                  </a:moveTo>
                  <a:cubicBezTo>
                    <a:pt x="5797" y="2300"/>
                    <a:pt x="5955" y="2458"/>
                    <a:pt x="5955" y="2647"/>
                  </a:cubicBezTo>
                  <a:cubicBezTo>
                    <a:pt x="5955" y="2836"/>
                    <a:pt x="5797" y="2993"/>
                    <a:pt x="5577" y="2993"/>
                  </a:cubicBezTo>
                  <a:cubicBezTo>
                    <a:pt x="5388" y="2993"/>
                    <a:pt x="5230" y="2836"/>
                    <a:pt x="5230" y="2647"/>
                  </a:cubicBezTo>
                  <a:cubicBezTo>
                    <a:pt x="5230" y="2458"/>
                    <a:pt x="5388" y="2300"/>
                    <a:pt x="5577" y="2300"/>
                  </a:cubicBezTo>
                  <a:close/>
                  <a:moveTo>
                    <a:pt x="5191" y="4072"/>
                  </a:moveTo>
                  <a:cubicBezTo>
                    <a:pt x="5285" y="4072"/>
                    <a:pt x="5372" y="4112"/>
                    <a:pt x="5419" y="4191"/>
                  </a:cubicBezTo>
                  <a:cubicBezTo>
                    <a:pt x="5577" y="4348"/>
                    <a:pt x="5577" y="4569"/>
                    <a:pt x="5419" y="4695"/>
                  </a:cubicBezTo>
                  <a:cubicBezTo>
                    <a:pt x="5072" y="5041"/>
                    <a:pt x="4600" y="5230"/>
                    <a:pt x="4127" y="5230"/>
                  </a:cubicBezTo>
                  <a:cubicBezTo>
                    <a:pt x="3655" y="5230"/>
                    <a:pt x="3151" y="5041"/>
                    <a:pt x="2836" y="4695"/>
                  </a:cubicBezTo>
                  <a:cubicBezTo>
                    <a:pt x="2678" y="4537"/>
                    <a:pt x="2678" y="4285"/>
                    <a:pt x="2836" y="4191"/>
                  </a:cubicBezTo>
                  <a:cubicBezTo>
                    <a:pt x="2914" y="4112"/>
                    <a:pt x="3009" y="4072"/>
                    <a:pt x="3099" y="4072"/>
                  </a:cubicBezTo>
                  <a:cubicBezTo>
                    <a:pt x="3190" y="4072"/>
                    <a:pt x="3277" y="4112"/>
                    <a:pt x="3340" y="4191"/>
                  </a:cubicBezTo>
                  <a:cubicBezTo>
                    <a:pt x="3560" y="4395"/>
                    <a:pt x="3844" y="4498"/>
                    <a:pt x="4127" y="4498"/>
                  </a:cubicBezTo>
                  <a:cubicBezTo>
                    <a:pt x="4411" y="4498"/>
                    <a:pt x="4694" y="4395"/>
                    <a:pt x="4915" y="4191"/>
                  </a:cubicBezTo>
                  <a:cubicBezTo>
                    <a:pt x="4994" y="4112"/>
                    <a:pt x="5096" y="4072"/>
                    <a:pt x="5191" y="4072"/>
                  </a:cubicBezTo>
                  <a:close/>
                  <a:moveTo>
                    <a:pt x="0" y="0"/>
                  </a:moveTo>
                  <a:lnTo>
                    <a:pt x="0" y="3340"/>
                  </a:lnTo>
                  <a:cubicBezTo>
                    <a:pt x="0" y="5577"/>
                    <a:pt x="1859" y="7499"/>
                    <a:pt x="4096" y="7499"/>
                  </a:cubicBezTo>
                  <a:cubicBezTo>
                    <a:pt x="6333" y="7499"/>
                    <a:pt x="8191" y="5640"/>
                    <a:pt x="8191" y="3340"/>
                  </a:cubicBezTo>
                  <a:lnTo>
                    <a:pt x="8191" y="0"/>
                  </a:lnTo>
                  <a:lnTo>
                    <a:pt x="8034" y="0"/>
                  </a:lnTo>
                  <a:cubicBezTo>
                    <a:pt x="7467" y="946"/>
                    <a:pt x="6490" y="1513"/>
                    <a:pt x="5419" y="1513"/>
                  </a:cubicBezTo>
                  <a:lnTo>
                    <a:pt x="2804" y="1513"/>
                  </a:lnTo>
                  <a:cubicBezTo>
                    <a:pt x="1701" y="1513"/>
                    <a:pt x="693" y="946"/>
                    <a:pt x="15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45"/>
            <p:cNvSpPr/>
            <p:nvPr/>
          </p:nvSpPr>
          <p:spPr>
            <a:xfrm>
              <a:off x="-54007125" y="3584850"/>
              <a:ext cx="278825" cy="74850"/>
            </a:xfrm>
            <a:custGeom>
              <a:avLst/>
              <a:gdLst/>
              <a:ahLst/>
              <a:cxnLst/>
              <a:rect l="l" t="t" r="r" b="b"/>
              <a:pathLst>
                <a:path w="11153" h="2994" extrusionOk="0">
                  <a:moveTo>
                    <a:pt x="5577" y="1"/>
                  </a:moveTo>
                  <a:cubicBezTo>
                    <a:pt x="2867" y="1"/>
                    <a:pt x="0" y="788"/>
                    <a:pt x="0" y="2238"/>
                  </a:cubicBezTo>
                  <a:cubicBezTo>
                    <a:pt x="0" y="2647"/>
                    <a:pt x="315" y="2994"/>
                    <a:pt x="725" y="2994"/>
                  </a:cubicBezTo>
                  <a:lnTo>
                    <a:pt x="10429" y="2994"/>
                  </a:lnTo>
                  <a:cubicBezTo>
                    <a:pt x="10838" y="2994"/>
                    <a:pt x="11153" y="2679"/>
                    <a:pt x="11153" y="2238"/>
                  </a:cubicBezTo>
                  <a:cubicBezTo>
                    <a:pt x="11153" y="788"/>
                    <a:pt x="8286" y="1"/>
                    <a:pt x="55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45"/>
            <p:cNvSpPr/>
            <p:nvPr/>
          </p:nvSpPr>
          <p:spPr>
            <a:xfrm>
              <a:off x="-54007925" y="3740025"/>
              <a:ext cx="18925" cy="64600"/>
            </a:xfrm>
            <a:custGeom>
              <a:avLst/>
              <a:gdLst/>
              <a:ahLst/>
              <a:cxnLst/>
              <a:rect l="l" t="t" r="r" b="b"/>
              <a:pathLst>
                <a:path w="757" h="2584" extrusionOk="0">
                  <a:moveTo>
                    <a:pt x="757" y="0"/>
                  </a:moveTo>
                  <a:cubicBezTo>
                    <a:pt x="316" y="252"/>
                    <a:pt x="1" y="725"/>
                    <a:pt x="1" y="1260"/>
                  </a:cubicBezTo>
                  <a:cubicBezTo>
                    <a:pt x="1" y="1827"/>
                    <a:pt x="316" y="2300"/>
                    <a:pt x="757" y="2584"/>
                  </a:cubicBezTo>
                  <a:lnTo>
                    <a:pt x="75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45"/>
            <p:cNvSpPr/>
            <p:nvPr/>
          </p:nvSpPr>
          <p:spPr>
            <a:xfrm>
              <a:off x="-53745625" y="3740025"/>
              <a:ext cx="18900" cy="64600"/>
            </a:xfrm>
            <a:custGeom>
              <a:avLst/>
              <a:gdLst/>
              <a:ahLst/>
              <a:cxnLst/>
              <a:rect l="l" t="t" r="r" b="b"/>
              <a:pathLst>
                <a:path w="756" h="2584" extrusionOk="0">
                  <a:moveTo>
                    <a:pt x="0" y="0"/>
                  </a:moveTo>
                  <a:lnTo>
                    <a:pt x="0" y="2584"/>
                  </a:lnTo>
                  <a:cubicBezTo>
                    <a:pt x="441" y="2300"/>
                    <a:pt x="756" y="1827"/>
                    <a:pt x="756" y="1260"/>
                  </a:cubicBezTo>
                  <a:cubicBezTo>
                    <a:pt x="693" y="725"/>
                    <a:pt x="441" y="252"/>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0" name="Google Shape;460;p45"/>
          <p:cNvGrpSpPr/>
          <p:nvPr/>
        </p:nvGrpSpPr>
        <p:grpSpPr>
          <a:xfrm>
            <a:off x="7609705" y="3539737"/>
            <a:ext cx="438989" cy="437102"/>
            <a:chOff x="-55596550" y="3590175"/>
            <a:chExt cx="319800" cy="318425"/>
          </a:xfrm>
        </p:grpSpPr>
        <p:sp>
          <p:nvSpPr>
            <p:cNvPr id="461" name="Google Shape;461;p45"/>
            <p:cNvSpPr/>
            <p:nvPr/>
          </p:nvSpPr>
          <p:spPr>
            <a:xfrm>
              <a:off x="-55596550" y="3590175"/>
              <a:ext cx="319800" cy="112850"/>
            </a:xfrm>
            <a:custGeom>
              <a:avLst/>
              <a:gdLst/>
              <a:ahLst/>
              <a:cxnLst/>
              <a:rect l="l" t="t" r="r" b="b"/>
              <a:pathLst>
                <a:path w="12792" h="4514" extrusionOk="0">
                  <a:moveTo>
                    <a:pt x="6380" y="0"/>
                  </a:moveTo>
                  <a:cubicBezTo>
                    <a:pt x="6309" y="0"/>
                    <a:pt x="6238" y="24"/>
                    <a:pt x="6175" y="71"/>
                  </a:cubicBezTo>
                  <a:lnTo>
                    <a:pt x="189" y="3789"/>
                  </a:lnTo>
                  <a:cubicBezTo>
                    <a:pt x="32" y="3883"/>
                    <a:pt x="0" y="4072"/>
                    <a:pt x="32" y="4230"/>
                  </a:cubicBezTo>
                  <a:cubicBezTo>
                    <a:pt x="95" y="4387"/>
                    <a:pt x="221" y="4513"/>
                    <a:pt x="378" y="4513"/>
                  </a:cubicBezTo>
                  <a:lnTo>
                    <a:pt x="12350" y="4513"/>
                  </a:lnTo>
                  <a:cubicBezTo>
                    <a:pt x="12508" y="4513"/>
                    <a:pt x="12665" y="4387"/>
                    <a:pt x="12728" y="4230"/>
                  </a:cubicBezTo>
                  <a:cubicBezTo>
                    <a:pt x="12791" y="4072"/>
                    <a:pt x="12728" y="3883"/>
                    <a:pt x="12571" y="3789"/>
                  </a:cubicBezTo>
                  <a:lnTo>
                    <a:pt x="6585" y="71"/>
                  </a:lnTo>
                  <a:cubicBezTo>
                    <a:pt x="6522" y="24"/>
                    <a:pt x="6451" y="0"/>
                    <a:pt x="63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45"/>
            <p:cNvSpPr/>
            <p:nvPr/>
          </p:nvSpPr>
          <p:spPr>
            <a:xfrm>
              <a:off x="-55539850" y="3721900"/>
              <a:ext cx="204800" cy="186700"/>
            </a:xfrm>
            <a:custGeom>
              <a:avLst/>
              <a:gdLst/>
              <a:ahLst/>
              <a:cxnLst/>
              <a:rect l="l" t="t" r="r" b="b"/>
              <a:pathLst>
                <a:path w="8192" h="7468" extrusionOk="0">
                  <a:moveTo>
                    <a:pt x="2616" y="725"/>
                  </a:moveTo>
                  <a:cubicBezTo>
                    <a:pt x="2805" y="725"/>
                    <a:pt x="2962" y="883"/>
                    <a:pt x="2962" y="1072"/>
                  </a:cubicBezTo>
                  <a:cubicBezTo>
                    <a:pt x="2962" y="1292"/>
                    <a:pt x="2805" y="1450"/>
                    <a:pt x="2616" y="1450"/>
                  </a:cubicBezTo>
                  <a:cubicBezTo>
                    <a:pt x="2427" y="1450"/>
                    <a:pt x="2269" y="1292"/>
                    <a:pt x="2269" y="1072"/>
                  </a:cubicBezTo>
                  <a:cubicBezTo>
                    <a:pt x="2269" y="883"/>
                    <a:pt x="2427" y="725"/>
                    <a:pt x="2616" y="725"/>
                  </a:cubicBezTo>
                  <a:close/>
                  <a:moveTo>
                    <a:pt x="5609" y="725"/>
                  </a:moveTo>
                  <a:cubicBezTo>
                    <a:pt x="5798" y="725"/>
                    <a:pt x="5955" y="883"/>
                    <a:pt x="5955" y="1072"/>
                  </a:cubicBezTo>
                  <a:cubicBezTo>
                    <a:pt x="5955" y="1292"/>
                    <a:pt x="5798" y="1450"/>
                    <a:pt x="5609" y="1450"/>
                  </a:cubicBezTo>
                  <a:cubicBezTo>
                    <a:pt x="5420" y="1450"/>
                    <a:pt x="5262" y="1292"/>
                    <a:pt x="5262" y="1072"/>
                  </a:cubicBezTo>
                  <a:cubicBezTo>
                    <a:pt x="5262" y="883"/>
                    <a:pt x="5420" y="725"/>
                    <a:pt x="5609" y="725"/>
                  </a:cubicBezTo>
                  <a:close/>
                  <a:moveTo>
                    <a:pt x="3395" y="2245"/>
                  </a:moveTo>
                  <a:cubicBezTo>
                    <a:pt x="3490" y="2245"/>
                    <a:pt x="3577" y="2285"/>
                    <a:pt x="3624" y="2363"/>
                  </a:cubicBezTo>
                  <a:cubicBezTo>
                    <a:pt x="3781" y="2521"/>
                    <a:pt x="3781" y="2741"/>
                    <a:pt x="3624" y="2867"/>
                  </a:cubicBezTo>
                  <a:lnTo>
                    <a:pt x="2899" y="3624"/>
                  </a:lnTo>
                  <a:cubicBezTo>
                    <a:pt x="2820" y="3687"/>
                    <a:pt x="2718" y="3718"/>
                    <a:pt x="2620" y="3718"/>
                  </a:cubicBezTo>
                  <a:cubicBezTo>
                    <a:pt x="2521" y="3718"/>
                    <a:pt x="2427" y="3687"/>
                    <a:pt x="2364" y="3624"/>
                  </a:cubicBezTo>
                  <a:cubicBezTo>
                    <a:pt x="2206" y="3466"/>
                    <a:pt x="2206" y="3214"/>
                    <a:pt x="2364" y="3088"/>
                  </a:cubicBezTo>
                  <a:lnTo>
                    <a:pt x="3120" y="2363"/>
                  </a:lnTo>
                  <a:cubicBezTo>
                    <a:pt x="3199" y="2285"/>
                    <a:pt x="3301" y="2245"/>
                    <a:pt x="3395" y="2245"/>
                  </a:cubicBezTo>
                  <a:close/>
                  <a:moveTo>
                    <a:pt x="4849" y="2245"/>
                  </a:moveTo>
                  <a:cubicBezTo>
                    <a:pt x="4947" y="2245"/>
                    <a:pt x="5042" y="2285"/>
                    <a:pt x="5105" y="2363"/>
                  </a:cubicBezTo>
                  <a:lnTo>
                    <a:pt x="5829" y="3088"/>
                  </a:lnTo>
                  <a:cubicBezTo>
                    <a:pt x="5987" y="3246"/>
                    <a:pt x="5987" y="3498"/>
                    <a:pt x="5829" y="3624"/>
                  </a:cubicBezTo>
                  <a:cubicBezTo>
                    <a:pt x="5750" y="3687"/>
                    <a:pt x="5656" y="3718"/>
                    <a:pt x="5565" y="3718"/>
                  </a:cubicBezTo>
                  <a:cubicBezTo>
                    <a:pt x="5475" y="3718"/>
                    <a:pt x="5388" y="3687"/>
                    <a:pt x="5325" y="3624"/>
                  </a:cubicBezTo>
                  <a:lnTo>
                    <a:pt x="4569" y="2867"/>
                  </a:lnTo>
                  <a:cubicBezTo>
                    <a:pt x="4474" y="2741"/>
                    <a:pt x="4474" y="2521"/>
                    <a:pt x="4569" y="2363"/>
                  </a:cubicBezTo>
                  <a:cubicBezTo>
                    <a:pt x="4648" y="2285"/>
                    <a:pt x="4750" y="2245"/>
                    <a:pt x="4849" y="2245"/>
                  </a:cubicBezTo>
                  <a:close/>
                  <a:moveTo>
                    <a:pt x="5164" y="4041"/>
                  </a:moveTo>
                  <a:cubicBezTo>
                    <a:pt x="5262" y="4041"/>
                    <a:pt x="5357" y="4080"/>
                    <a:pt x="5420" y="4159"/>
                  </a:cubicBezTo>
                  <a:cubicBezTo>
                    <a:pt x="5577" y="4317"/>
                    <a:pt x="5577" y="4537"/>
                    <a:pt x="5420" y="4663"/>
                  </a:cubicBezTo>
                  <a:cubicBezTo>
                    <a:pt x="5042" y="5010"/>
                    <a:pt x="4569" y="5230"/>
                    <a:pt x="4065" y="5230"/>
                  </a:cubicBezTo>
                  <a:cubicBezTo>
                    <a:pt x="3561" y="5230"/>
                    <a:pt x="3088" y="5010"/>
                    <a:pt x="2773" y="4663"/>
                  </a:cubicBezTo>
                  <a:cubicBezTo>
                    <a:pt x="2616" y="4506"/>
                    <a:pt x="2616" y="4285"/>
                    <a:pt x="2773" y="4159"/>
                  </a:cubicBezTo>
                  <a:cubicBezTo>
                    <a:pt x="2852" y="4080"/>
                    <a:pt x="2946" y="4041"/>
                    <a:pt x="3037" y="4041"/>
                  </a:cubicBezTo>
                  <a:cubicBezTo>
                    <a:pt x="3128" y="4041"/>
                    <a:pt x="3214" y="4080"/>
                    <a:pt x="3277" y="4159"/>
                  </a:cubicBezTo>
                  <a:cubicBezTo>
                    <a:pt x="3514" y="4380"/>
                    <a:pt x="3821" y="4490"/>
                    <a:pt x="4116" y="4490"/>
                  </a:cubicBezTo>
                  <a:cubicBezTo>
                    <a:pt x="4411" y="4490"/>
                    <a:pt x="4695" y="4380"/>
                    <a:pt x="4884" y="4159"/>
                  </a:cubicBezTo>
                  <a:cubicBezTo>
                    <a:pt x="4963" y="4080"/>
                    <a:pt x="5065" y="4041"/>
                    <a:pt x="5164" y="4041"/>
                  </a:cubicBezTo>
                  <a:close/>
                  <a:moveTo>
                    <a:pt x="1" y="1"/>
                  </a:moveTo>
                  <a:lnTo>
                    <a:pt x="1" y="3340"/>
                  </a:lnTo>
                  <a:cubicBezTo>
                    <a:pt x="1" y="5577"/>
                    <a:pt x="1860" y="7467"/>
                    <a:pt x="4096" y="7467"/>
                  </a:cubicBezTo>
                  <a:cubicBezTo>
                    <a:pt x="6365" y="7467"/>
                    <a:pt x="8192" y="5608"/>
                    <a:pt x="8192" y="3340"/>
                  </a:cubicBezTo>
                  <a:lnTo>
                    <a:pt x="81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45"/>
            <p:cNvSpPr/>
            <p:nvPr/>
          </p:nvSpPr>
          <p:spPr>
            <a:xfrm>
              <a:off x="-55316150" y="3726625"/>
              <a:ext cx="18925" cy="63825"/>
            </a:xfrm>
            <a:custGeom>
              <a:avLst/>
              <a:gdLst/>
              <a:ahLst/>
              <a:cxnLst/>
              <a:rect l="l" t="t" r="r" b="b"/>
              <a:pathLst>
                <a:path w="757" h="2553" extrusionOk="0">
                  <a:moveTo>
                    <a:pt x="0" y="1"/>
                  </a:moveTo>
                  <a:lnTo>
                    <a:pt x="0" y="2552"/>
                  </a:lnTo>
                  <a:cubicBezTo>
                    <a:pt x="441" y="2269"/>
                    <a:pt x="756" y="1796"/>
                    <a:pt x="756" y="1261"/>
                  </a:cubicBezTo>
                  <a:cubicBezTo>
                    <a:pt x="756" y="757"/>
                    <a:pt x="473" y="284"/>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5"/>
            <p:cNvSpPr/>
            <p:nvPr/>
          </p:nvSpPr>
          <p:spPr>
            <a:xfrm>
              <a:off x="-55576850" y="3727425"/>
              <a:ext cx="18900" cy="63800"/>
            </a:xfrm>
            <a:custGeom>
              <a:avLst/>
              <a:gdLst/>
              <a:ahLst/>
              <a:cxnLst/>
              <a:rect l="l" t="t" r="r" b="b"/>
              <a:pathLst>
                <a:path w="756" h="2552" extrusionOk="0">
                  <a:moveTo>
                    <a:pt x="756" y="0"/>
                  </a:moveTo>
                  <a:cubicBezTo>
                    <a:pt x="315" y="252"/>
                    <a:pt x="0" y="725"/>
                    <a:pt x="0" y="1260"/>
                  </a:cubicBezTo>
                  <a:cubicBezTo>
                    <a:pt x="0" y="1827"/>
                    <a:pt x="315" y="2300"/>
                    <a:pt x="756" y="2552"/>
                  </a:cubicBezTo>
                  <a:lnTo>
                    <a:pt x="75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46"/>
          <p:cNvSpPr txBox="1">
            <a:spLocks noGrp="1"/>
          </p:cNvSpPr>
          <p:nvPr>
            <p:ph type="title" idx="2"/>
          </p:nvPr>
        </p:nvSpPr>
        <p:spPr>
          <a:xfrm>
            <a:off x="2996550" y="771525"/>
            <a:ext cx="3150900" cy="1639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2"/>
                </a:solidFill>
              </a:rPr>
              <a:t>01</a:t>
            </a:r>
            <a:endParaRPr>
              <a:solidFill>
                <a:schemeClr val="dk2"/>
              </a:solidFill>
            </a:endParaRPr>
          </a:p>
        </p:txBody>
      </p:sp>
      <p:sp>
        <p:nvSpPr>
          <p:cNvPr id="470" name="Google Shape;470;p46"/>
          <p:cNvSpPr txBox="1">
            <a:spLocks noGrp="1"/>
          </p:cNvSpPr>
          <p:nvPr>
            <p:ph type="title"/>
          </p:nvPr>
        </p:nvSpPr>
        <p:spPr>
          <a:xfrm>
            <a:off x="878875" y="2501855"/>
            <a:ext cx="7193075" cy="9192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dirty="0"/>
              <a:t>12 PROPAGANDA</a:t>
            </a:r>
            <a:br>
              <a:rPr lang="en" dirty="0"/>
            </a:br>
            <a:r>
              <a:rPr lang="en" dirty="0"/>
              <a:t>TECHNIQUES</a:t>
            </a:r>
            <a:endParaRPr dirty="0"/>
          </a:p>
        </p:txBody>
      </p:sp>
      <p:grpSp>
        <p:nvGrpSpPr>
          <p:cNvPr id="471" name="Google Shape;471;p46"/>
          <p:cNvGrpSpPr/>
          <p:nvPr/>
        </p:nvGrpSpPr>
        <p:grpSpPr>
          <a:xfrm>
            <a:off x="261746" y="2822698"/>
            <a:ext cx="8427331" cy="405075"/>
            <a:chOff x="805277" y="2756961"/>
            <a:chExt cx="7533454" cy="405075"/>
          </a:xfrm>
        </p:grpSpPr>
        <p:sp>
          <p:nvSpPr>
            <p:cNvPr id="472" name="Google Shape;472;p46"/>
            <p:cNvSpPr/>
            <p:nvPr/>
          </p:nvSpPr>
          <p:spPr>
            <a:xfrm>
              <a:off x="805277" y="2756961"/>
              <a:ext cx="425929" cy="405075"/>
            </a:xfrm>
            <a:custGeom>
              <a:avLst/>
              <a:gdLst/>
              <a:ahLst/>
              <a:cxnLst/>
              <a:rect l="l" t="t" r="r" b="b"/>
              <a:pathLst>
                <a:path w="44035" h="41879" extrusionOk="0">
                  <a:moveTo>
                    <a:pt x="22016" y="0"/>
                  </a:moveTo>
                  <a:lnTo>
                    <a:pt x="16820" y="15996"/>
                  </a:lnTo>
                  <a:lnTo>
                    <a:pt x="1" y="15996"/>
                  </a:lnTo>
                  <a:lnTo>
                    <a:pt x="13606" y="25884"/>
                  </a:lnTo>
                  <a:lnTo>
                    <a:pt x="8411" y="41879"/>
                  </a:lnTo>
                  <a:lnTo>
                    <a:pt x="8411" y="41879"/>
                  </a:lnTo>
                  <a:lnTo>
                    <a:pt x="22016" y="31993"/>
                  </a:lnTo>
                  <a:lnTo>
                    <a:pt x="35624" y="41879"/>
                  </a:lnTo>
                  <a:lnTo>
                    <a:pt x="30428" y="25884"/>
                  </a:lnTo>
                  <a:lnTo>
                    <a:pt x="44034" y="15996"/>
                  </a:lnTo>
                  <a:lnTo>
                    <a:pt x="27215" y="15996"/>
                  </a:lnTo>
                  <a:lnTo>
                    <a:pt x="22016" y="0"/>
                  </a:lnTo>
                  <a:close/>
                </a:path>
              </a:pathLst>
            </a:custGeom>
            <a:solidFill>
              <a:schemeClr val="dk2"/>
            </a:solidFill>
            <a:ln>
              <a:noFill/>
            </a:ln>
            <a:effectLst>
              <a:outerShdw blurRad="57150" algn="bl" rotWithShape="0">
                <a:srgbClr val="000000">
                  <a:alpha val="2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6"/>
            <p:cNvSpPr/>
            <p:nvPr/>
          </p:nvSpPr>
          <p:spPr>
            <a:xfrm>
              <a:off x="7912802" y="2756961"/>
              <a:ext cx="425929" cy="405075"/>
            </a:xfrm>
            <a:custGeom>
              <a:avLst/>
              <a:gdLst/>
              <a:ahLst/>
              <a:cxnLst/>
              <a:rect l="l" t="t" r="r" b="b"/>
              <a:pathLst>
                <a:path w="44035" h="41879" extrusionOk="0">
                  <a:moveTo>
                    <a:pt x="22016" y="0"/>
                  </a:moveTo>
                  <a:lnTo>
                    <a:pt x="16820" y="15996"/>
                  </a:lnTo>
                  <a:lnTo>
                    <a:pt x="1" y="15996"/>
                  </a:lnTo>
                  <a:lnTo>
                    <a:pt x="13606" y="25884"/>
                  </a:lnTo>
                  <a:lnTo>
                    <a:pt x="8411" y="41879"/>
                  </a:lnTo>
                  <a:lnTo>
                    <a:pt x="8411" y="41879"/>
                  </a:lnTo>
                  <a:lnTo>
                    <a:pt x="22016" y="31993"/>
                  </a:lnTo>
                  <a:lnTo>
                    <a:pt x="35624" y="41879"/>
                  </a:lnTo>
                  <a:lnTo>
                    <a:pt x="30428" y="25884"/>
                  </a:lnTo>
                  <a:lnTo>
                    <a:pt x="44034" y="15996"/>
                  </a:lnTo>
                  <a:lnTo>
                    <a:pt x="27215" y="15996"/>
                  </a:lnTo>
                  <a:lnTo>
                    <a:pt x="22016" y="0"/>
                  </a:lnTo>
                  <a:close/>
                </a:path>
              </a:pathLst>
            </a:custGeom>
            <a:solidFill>
              <a:schemeClr val="dk2"/>
            </a:solidFill>
            <a:ln>
              <a:noFill/>
            </a:ln>
            <a:effectLst>
              <a:outerShdw blurRad="57150" algn="bl" rotWithShape="0">
                <a:srgbClr val="000000">
                  <a:alpha val="2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4" name="Google Shape;474;p46"/>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8</a:t>
            </a:fld>
            <a:endParaRPr/>
          </a:p>
        </p:txBody>
      </p:sp>
      <p:sp>
        <p:nvSpPr>
          <p:cNvPr id="475" name="Google Shape;475;p46"/>
          <p:cNvSpPr txBox="1"/>
          <p:nvPr/>
        </p:nvSpPr>
        <p:spPr>
          <a:xfrm flipH="1">
            <a:off x="639025" y="237850"/>
            <a:ext cx="1174200" cy="30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1"/>
                </a:solidFill>
                <a:latin typeface="Lexend Mega"/>
                <a:ea typeface="Lexend Mega"/>
                <a:cs typeface="Lexend Mega"/>
                <a:sym typeface="Lexend Mega"/>
              </a:rPr>
              <a:t>OCT 13 25</a:t>
            </a:r>
            <a:endParaRPr sz="1200">
              <a:solidFill>
                <a:schemeClr val="dk1"/>
              </a:solidFill>
              <a:latin typeface="Lexend Mega"/>
              <a:ea typeface="Lexend Mega"/>
              <a:cs typeface="Lexend Mega"/>
              <a:sym typeface="Lexend Mega"/>
            </a:endParaRPr>
          </a:p>
        </p:txBody>
      </p:sp>
      <p:sp>
        <p:nvSpPr>
          <p:cNvPr id="476" name="Google Shape;476;p46"/>
          <p:cNvSpPr txBox="1"/>
          <p:nvPr/>
        </p:nvSpPr>
        <p:spPr>
          <a:xfrm>
            <a:off x="1890000" y="4341825"/>
            <a:ext cx="5364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i="1">
                <a:solidFill>
                  <a:schemeClr val="dk1"/>
                </a:solidFill>
              </a:rPr>
              <a:t>(Propaganda Analysis Bulletin</a:t>
            </a:r>
            <a:r>
              <a:rPr lang="en" sz="1100">
                <a:solidFill>
                  <a:schemeClr val="dk1"/>
                </a:solidFill>
              </a:rPr>
              <a:t>, Institute for Propaganda Analysis (IPA), 1937-1942)</a:t>
            </a:r>
            <a:endParaRPr>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47"/>
          <p:cNvSpPr txBox="1">
            <a:spLocks noGrp="1"/>
          </p:cNvSpPr>
          <p:nvPr>
            <p:ph type="subTitle" idx="7"/>
          </p:nvPr>
        </p:nvSpPr>
        <p:spPr>
          <a:xfrm>
            <a:off x="1593150" y="1360950"/>
            <a:ext cx="2866200" cy="4059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t>BANDWAGON</a:t>
            </a:r>
            <a:endParaRPr/>
          </a:p>
        </p:txBody>
      </p:sp>
      <p:sp>
        <p:nvSpPr>
          <p:cNvPr id="482" name="Google Shape;482;p47"/>
          <p:cNvSpPr txBox="1">
            <a:spLocks noGrp="1"/>
          </p:cNvSpPr>
          <p:nvPr>
            <p:ph type="subTitle" idx="13"/>
          </p:nvPr>
        </p:nvSpPr>
        <p:spPr>
          <a:xfrm>
            <a:off x="1593150" y="3671402"/>
            <a:ext cx="2866200" cy="4059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t>TRANSFER</a:t>
            </a:r>
            <a:endParaRPr/>
          </a:p>
        </p:txBody>
      </p:sp>
      <p:sp>
        <p:nvSpPr>
          <p:cNvPr id="483" name="Google Shape;483;p47"/>
          <p:cNvSpPr txBox="1">
            <a:spLocks noGrp="1"/>
          </p:cNvSpPr>
          <p:nvPr>
            <p:ph type="subTitle" idx="8"/>
          </p:nvPr>
        </p:nvSpPr>
        <p:spPr>
          <a:xfrm>
            <a:off x="1593150" y="2527831"/>
            <a:ext cx="2866200" cy="4059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t>TESTIMONIALS</a:t>
            </a:r>
            <a:endParaRPr/>
          </a:p>
        </p:txBody>
      </p:sp>
      <p:sp>
        <p:nvSpPr>
          <p:cNvPr id="484" name="Google Shape;484;p47"/>
          <p:cNvSpPr txBox="1">
            <a:spLocks noGrp="1"/>
          </p:cNvSpPr>
          <p:nvPr>
            <p:ph type="subTitle" idx="9"/>
          </p:nvPr>
        </p:nvSpPr>
        <p:spPr>
          <a:xfrm flipH="1">
            <a:off x="5565730" y="1360950"/>
            <a:ext cx="2857200" cy="4059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t>GLITTERING GENERALITIES</a:t>
            </a:r>
            <a:endParaRPr/>
          </a:p>
        </p:txBody>
      </p:sp>
      <p:sp>
        <p:nvSpPr>
          <p:cNvPr id="485" name="Google Shape;485;p47"/>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9</a:t>
            </a:fld>
            <a:endParaRPr/>
          </a:p>
        </p:txBody>
      </p:sp>
      <p:sp>
        <p:nvSpPr>
          <p:cNvPr id="486" name="Google Shape;486;p47"/>
          <p:cNvSpPr txBox="1">
            <a:spLocks noGrp="1"/>
          </p:cNvSpPr>
          <p:nvPr>
            <p:ph type="title"/>
          </p:nvPr>
        </p:nvSpPr>
        <p:spPr>
          <a:xfrm>
            <a:off x="720000" y="535000"/>
            <a:ext cx="7704000" cy="462600"/>
          </a:xfrm>
          <a:prstGeom prst="rect">
            <a:avLst/>
          </a:prstGeom>
        </p:spPr>
        <p:txBody>
          <a:bodyPr spcFirstLastPara="1" wrap="square" lIns="91425" tIns="0" rIns="91425" bIns="91425" anchor="t" anchorCtr="0">
            <a:noAutofit/>
          </a:bodyPr>
          <a:lstStyle/>
          <a:p>
            <a:pPr marL="0" lvl="0" indent="0" algn="ctr" rtl="0">
              <a:spcBef>
                <a:spcPts val="0"/>
              </a:spcBef>
              <a:spcAft>
                <a:spcPts val="0"/>
              </a:spcAft>
              <a:buNone/>
            </a:pPr>
            <a:r>
              <a:rPr lang="en"/>
              <a:t>PROPAGANDA 1-6</a:t>
            </a:r>
            <a:endParaRPr/>
          </a:p>
        </p:txBody>
      </p:sp>
      <p:sp>
        <p:nvSpPr>
          <p:cNvPr id="487" name="Google Shape;487;p47"/>
          <p:cNvSpPr txBox="1">
            <a:spLocks noGrp="1"/>
          </p:cNvSpPr>
          <p:nvPr>
            <p:ph type="subTitle" idx="14"/>
          </p:nvPr>
        </p:nvSpPr>
        <p:spPr>
          <a:xfrm flipH="1">
            <a:off x="5564660" y="2527831"/>
            <a:ext cx="2857200" cy="4059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t>NAME CALLING</a:t>
            </a:r>
            <a:endParaRPr/>
          </a:p>
        </p:txBody>
      </p:sp>
      <p:sp>
        <p:nvSpPr>
          <p:cNvPr id="488" name="Google Shape;488;p47"/>
          <p:cNvSpPr txBox="1">
            <a:spLocks noGrp="1"/>
          </p:cNvSpPr>
          <p:nvPr>
            <p:ph type="subTitle" idx="15"/>
          </p:nvPr>
        </p:nvSpPr>
        <p:spPr>
          <a:xfrm flipH="1">
            <a:off x="5562734" y="3671402"/>
            <a:ext cx="2857200" cy="4059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t>CARD STACKING</a:t>
            </a:r>
            <a:endParaRPr/>
          </a:p>
        </p:txBody>
      </p:sp>
      <p:cxnSp>
        <p:nvCxnSpPr>
          <p:cNvPr id="489" name="Google Shape;489;p47"/>
          <p:cNvCxnSpPr/>
          <p:nvPr/>
        </p:nvCxnSpPr>
        <p:spPr>
          <a:xfrm>
            <a:off x="719850" y="1105575"/>
            <a:ext cx="7704300" cy="0"/>
          </a:xfrm>
          <a:prstGeom prst="straightConnector1">
            <a:avLst/>
          </a:prstGeom>
          <a:noFill/>
          <a:ln w="19050" cap="flat" cmpd="sng">
            <a:solidFill>
              <a:schemeClr val="dk1"/>
            </a:solidFill>
            <a:prstDash val="solid"/>
            <a:round/>
            <a:headEnd type="none" w="med" len="med"/>
            <a:tailEnd type="none" w="med" len="med"/>
          </a:ln>
        </p:spPr>
      </p:cxnSp>
      <p:sp>
        <p:nvSpPr>
          <p:cNvPr id="490" name="Google Shape;490;p47"/>
          <p:cNvSpPr/>
          <p:nvPr/>
        </p:nvSpPr>
        <p:spPr>
          <a:xfrm>
            <a:off x="718275" y="1314125"/>
            <a:ext cx="878100" cy="8781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47"/>
          <p:cNvSpPr/>
          <p:nvPr/>
        </p:nvSpPr>
        <p:spPr>
          <a:xfrm>
            <a:off x="718275" y="2483225"/>
            <a:ext cx="878100" cy="8781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47"/>
          <p:cNvSpPr/>
          <p:nvPr/>
        </p:nvSpPr>
        <p:spPr>
          <a:xfrm>
            <a:off x="718275" y="3629813"/>
            <a:ext cx="878100" cy="8781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7"/>
          <p:cNvSpPr/>
          <p:nvPr/>
        </p:nvSpPr>
        <p:spPr>
          <a:xfrm flipH="1">
            <a:off x="4684625" y="1314125"/>
            <a:ext cx="878100" cy="8781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7"/>
          <p:cNvSpPr/>
          <p:nvPr/>
        </p:nvSpPr>
        <p:spPr>
          <a:xfrm flipH="1">
            <a:off x="4684625" y="2483225"/>
            <a:ext cx="878100" cy="8781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7"/>
          <p:cNvSpPr/>
          <p:nvPr/>
        </p:nvSpPr>
        <p:spPr>
          <a:xfrm flipH="1">
            <a:off x="4684625" y="3629813"/>
            <a:ext cx="878100" cy="8781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6" name="Google Shape;496;p47"/>
          <p:cNvGrpSpPr/>
          <p:nvPr/>
        </p:nvGrpSpPr>
        <p:grpSpPr>
          <a:xfrm flipH="1">
            <a:off x="4959820" y="1574919"/>
            <a:ext cx="327710" cy="330986"/>
            <a:chOff x="-37804925" y="3953450"/>
            <a:chExt cx="315075" cy="318225"/>
          </a:xfrm>
        </p:grpSpPr>
        <p:sp>
          <p:nvSpPr>
            <p:cNvPr id="497" name="Google Shape;497;p47"/>
            <p:cNvSpPr/>
            <p:nvPr/>
          </p:nvSpPr>
          <p:spPr>
            <a:xfrm>
              <a:off x="-37614300" y="3955025"/>
              <a:ext cx="124450" cy="186200"/>
            </a:xfrm>
            <a:custGeom>
              <a:avLst/>
              <a:gdLst/>
              <a:ahLst/>
              <a:cxnLst/>
              <a:rect l="l" t="t" r="r" b="b"/>
              <a:pathLst>
                <a:path w="4978" h="7448" extrusionOk="0">
                  <a:moveTo>
                    <a:pt x="2489" y="820"/>
                  </a:moveTo>
                  <a:cubicBezTo>
                    <a:pt x="3403" y="820"/>
                    <a:pt x="4127" y="1576"/>
                    <a:pt x="4127" y="2490"/>
                  </a:cubicBezTo>
                  <a:cubicBezTo>
                    <a:pt x="4127" y="3372"/>
                    <a:pt x="3403" y="4128"/>
                    <a:pt x="2489" y="4128"/>
                  </a:cubicBezTo>
                  <a:cubicBezTo>
                    <a:pt x="1575" y="4128"/>
                    <a:pt x="819" y="3372"/>
                    <a:pt x="819" y="2490"/>
                  </a:cubicBezTo>
                  <a:cubicBezTo>
                    <a:pt x="819" y="1576"/>
                    <a:pt x="1575" y="820"/>
                    <a:pt x="2489" y="820"/>
                  </a:cubicBezTo>
                  <a:close/>
                  <a:moveTo>
                    <a:pt x="2489" y="1"/>
                  </a:moveTo>
                  <a:cubicBezTo>
                    <a:pt x="1103" y="1"/>
                    <a:pt x="0" y="1104"/>
                    <a:pt x="0" y="2490"/>
                  </a:cubicBezTo>
                  <a:cubicBezTo>
                    <a:pt x="0" y="3214"/>
                    <a:pt x="315" y="3845"/>
                    <a:pt x="819" y="4317"/>
                  </a:cubicBezTo>
                  <a:lnTo>
                    <a:pt x="819" y="7058"/>
                  </a:lnTo>
                  <a:cubicBezTo>
                    <a:pt x="819" y="7287"/>
                    <a:pt x="1012" y="7448"/>
                    <a:pt x="1225" y="7448"/>
                  </a:cubicBezTo>
                  <a:cubicBezTo>
                    <a:pt x="1334" y="7448"/>
                    <a:pt x="1448" y="7406"/>
                    <a:pt x="1544" y="7310"/>
                  </a:cubicBezTo>
                  <a:lnTo>
                    <a:pt x="2489" y="6365"/>
                  </a:lnTo>
                  <a:lnTo>
                    <a:pt x="3434" y="7310"/>
                  </a:lnTo>
                  <a:cubicBezTo>
                    <a:pt x="3530" y="7406"/>
                    <a:pt x="3640" y="7448"/>
                    <a:pt x="3744" y="7448"/>
                  </a:cubicBezTo>
                  <a:cubicBezTo>
                    <a:pt x="3948" y="7448"/>
                    <a:pt x="4127" y="7287"/>
                    <a:pt x="4127" y="7058"/>
                  </a:cubicBezTo>
                  <a:lnTo>
                    <a:pt x="4127" y="4317"/>
                  </a:lnTo>
                  <a:cubicBezTo>
                    <a:pt x="4663" y="3845"/>
                    <a:pt x="4978" y="3214"/>
                    <a:pt x="4978" y="2490"/>
                  </a:cubicBezTo>
                  <a:cubicBezTo>
                    <a:pt x="4978" y="1104"/>
                    <a:pt x="3875" y="1"/>
                    <a:pt x="248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47"/>
            <p:cNvSpPr/>
            <p:nvPr/>
          </p:nvSpPr>
          <p:spPr>
            <a:xfrm>
              <a:off x="-37761600" y="4230700"/>
              <a:ext cx="270175" cy="40975"/>
            </a:xfrm>
            <a:custGeom>
              <a:avLst/>
              <a:gdLst/>
              <a:ahLst/>
              <a:cxnLst/>
              <a:rect l="l" t="t" r="r" b="b"/>
              <a:pathLst>
                <a:path w="10807" h="1639" extrusionOk="0">
                  <a:moveTo>
                    <a:pt x="1450" y="1"/>
                  </a:moveTo>
                  <a:cubicBezTo>
                    <a:pt x="1292" y="788"/>
                    <a:pt x="662" y="1387"/>
                    <a:pt x="1" y="1639"/>
                  </a:cubicBezTo>
                  <a:lnTo>
                    <a:pt x="8822" y="1639"/>
                  </a:lnTo>
                  <a:cubicBezTo>
                    <a:pt x="9799" y="1639"/>
                    <a:pt x="10649" y="946"/>
                    <a:pt x="1080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47"/>
            <p:cNvSpPr/>
            <p:nvPr/>
          </p:nvSpPr>
          <p:spPr>
            <a:xfrm>
              <a:off x="-37804925" y="3953450"/>
              <a:ext cx="274125" cy="295675"/>
            </a:xfrm>
            <a:custGeom>
              <a:avLst/>
              <a:gdLst/>
              <a:ahLst/>
              <a:cxnLst/>
              <a:rect l="l" t="t" r="r" b="b"/>
              <a:pathLst>
                <a:path w="10965" h="11827" extrusionOk="0">
                  <a:moveTo>
                    <a:pt x="379" y="1"/>
                  </a:moveTo>
                  <a:cubicBezTo>
                    <a:pt x="158" y="1"/>
                    <a:pt x="1" y="221"/>
                    <a:pt x="1" y="411"/>
                  </a:cubicBezTo>
                  <a:lnTo>
                    <a:pt x="1" y="10618"/>
                  </a:lnTo>
                  <a:cubicBezTo>
                    <a:pt x="1" y="11280"/>
                    <a:pt x="537" y="11815"/>
                    <a:pt x="1198" y="11815"/>
                  </a:cubicBezTo>
                  <a:cubicBezTo>
                    <a:pt x="1247" y="11823"/>
                    <a:pt x="1295" y="11826"/>
                    <a:pt x="1342" y="11826"/>
                  </a:cubicBezTo>
                  <a:cubicBezTo>
                    <a:pt x="1912" y="11826"/>
                    <a:pt x="2395" y="11318"/>
                    <a:pt x="2395" y="10650"/>
                  </a:cubicBezTo>
                  <a:cubicBezTo>
                    <a:pt x="2395" y="10398"/>
                    <a:pt x="2584" y="10272"/>
                    <a:pt x="2836" y="10272"/>
                  </a:cubicBezTo>
                  <a:lnTo>
                    <a:pt x="10965" y="10272"/>
                  </a:lnTo>
                  <a:lnTo>
                    <a:pt x="10965" y="8255"/>
                  </a:lnTo>
                  <a:cubicBezTo>
                    <a:pt x="10807" y="8161"/>
                    <a:pt x="10650" y="8098"/>
                    <a:pt x="10492" y="7972"/>
                  </a:cubicBezTo>
                  <a:lnTo>
                    <a:pt x="10146" y="7625"/>
                  </a:lnTo>
                  <a:lnTo>
                    <a:pt x="9799" y="7972"/>
                  </a:lnTo>
                  <a:cubicBezTo>
                    <a:pt x="9547" y="8224"/>
                    <a:pt x="9232" y="8318"/>
                    <a:pt x="8917" y="8318"/>
                  </a:cubicBezTo>
                  <a:cubicBezTo>
                    <a:pt x="8255" y="8318"/>
                    <a:pt x="7720" y="7783"/>
                    <a:pt x="7720" y="7058"/>
                  </a:cubicBezTo>
                  <a:lnTo>
                    <a:pt x="7720" y="4664"/>
                  </a:lnTo>
                  <a:cubicBezTo>
                    <a:pt x="7184" y="4065"/>
                    <a:pt x="6869" y="3309"/>
                    <a:pt x="6869" y="2490"/>
                  </a:cubicBezTo>
                  <a:cubicBezTo>
                    <a:pt x="6869" y="1513"/>
                    <a:pt x="7310" y="600"/>
                    <a:pt x="80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0" name="Google Shape;500;p47"/>
          <p:cNvGrpSpPr/>
          <p:nvPr/>
        </p:nvGrpSpPr>
        <p:grpSpPr>
          <a:xfrm flipH="1">
            <a:off x="993456" y="2725592"/>
            <a:ext cx="327739" cy="370859"/>
            <a:chOff x="-51633225" y="3198925"/>
            <a:chExt cx="281200" cy="318225"/>
          </a:xfrm>
        </p:grpSpPr>
        <p:sp>
          <p:nvSpPr>
            <p:cNvPr id="501" name="Google Shape;501;p47"/>
            <p:cNvSpPr/>
            <p:nvPr/>
          </p:nvSpPr>
          <p:spPr>
            <a:xfrm>
              <a:off x="-51633225" y="3353300"/>
              <a:ext cx="18925" cy="63825"/>
            </a:xfrm>
            <a:custGeom>
              <a:avLst/>
              <a:gdLst/>
              <a:ahLst/>
              <a:cxnLst/>
              <a:rect l="l" t="t" r="r" b="b"/>
              <a:pathLst>
                <a:path w="757" h="2553" extrusionOk="0">
                  <a:moveTo>
                    <a:pt x="756" y="0"/>
                  </a:moveTo>
                  <a:cubicBezTo>
                    <a:pt x="315" y="284"/>
                    <a:pt x="0" y="756"/>
                    <a:pt x="0" y="1292"/>
                  </a:cubicBezTo>
                  <a:cubicBezTo>
                    <a:pt x="0" y="1859"/>
                    <a:pt x="315" y="2332"/>
                    <a:pt x="756" y="2552"/>
                  </a:cubicBezTo>
                  <a:lnTo>
                    <a:pt x="75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7"/>
            <p:cNvSpPr/>
            <p:nvPr/>
          </p:nvSpPr>
          <p:spPr>
            <a:xfrm>
              <a:off x="-51595425" y="3348575"/>
              <a:ext cx="204800" cy="168575"/>
            </a:xfrm>
            <a:custGeom>
              <a:avLst/>
              <a:gdLst/>
              <a:ahLst/>
              <a:cxnLst/>
              <a:rect l="l" t="t" r="r" b="b"/>
              <a:pathLst>
                <a:path w="8192" h="6743" extrusionOk="0">
                  <a:moveTo>
                    <a:pt x="2647" y="756"/>
                  </a:moveTo>
                  <a:cubicBezTo>
                    <a:pt x="2836" y="756"/>
                    <a:pt x="2994" y="914"/>
                    <a:pt x="2994" y="1103"/>
                  </a:cubicBezTo>
                  <a:cubicBezTo>
                    <a:pt x="2994" y="1292"/>
                    <a:pt x="2836" y="1449"/>
                    <a:pt x="2647" y="1449"/>
                  </a:cubicBezTo>
                  <a:cubicBezTo>
                    <a:pt x="2426" y="1449"/>
                    <a:pt x="2269" y="1292"/>
                    <a:pt x="2269" y="1103"/>
                  </a:cubicBezTo>
                  <a:cubicBezTo>
                    <a:pt x="2237" y="914"/>
                    <a:pt x="2395" y="756"/>
                    <a:pt x="2647" y="756"/>
                  </a:cubicBezTo>
                  <a:close/>
                  <a:moveTo>
                    <a:pt x="5577" y="756"/>
                  </a:moveTo>
                  <a:cubicBezTo>
                    <a:pt x="5797" y="756"/>
                    <a:pt x="5955" y="914"/>
                    <a:pt x="5955" y="1103"/>
                  </a:cubicBezTo>
                  <a:cubicBezTo>
                    <a:pt x="5955" y="1292"/>
                    <a:pt x="5797" y="1449"/>
                    <a:pt x="5577" y="1449"/>
                  </a:cubicBezTo>
                  <a:cubicBezTo>
                    <a:pt x="5388" y="1449"/>
                    <a:pt x="5230" y="1292"/>
                    <a:pt x="5230" y="1103"/>
                  </a:cubicBezTo>
                  <a:cubicBezTo>
                    <a:pt x="5230" y="914"/>
                    <a:pt x="5388" y="756"/>
                    <a:pt x="5577" y="756"/>
                  </a:cubicBezTo>
                  <a:close/>
                  <a:moveTo>
                    <a:pt x="5148" y="3316"/>
                  </a:moveTo>
                  <a:cubicBezTo>
                    <a:pt x="5238" y="3316"/>
                    <a:pt x="5325" y="3356"/>
                    <a:pt x="5388" y="3434"/>
                  </a:cubicBezTo>
                  <a:cubicBezTo>
                    <a:pt x="5545" y="3592"/>
                    <a:pt x="5545" y="3812"/>
                    <a:pt x="5388" y="3938"/>
                  </a:cubicBezTo>
                  <a:cubicBezTo>
                    <a:pt x="5041" y="4285"/>
                    <a:pt x="4569" y="4474"/>
                    <a:pt x="4096" y="4474"/>
                  </a:cubicBezTo>
                  <a:cubicBezTo>
                    <a:pt x="3624" y="4474"/>
                    <a:pt x="3120" y="4285"/>
                    <a:pt x="2804" y="3938"/>
                  </a:cubicBezTo>
                  <a:cubicBezTo>
                    <a:pt x="2647" y="3781"/>
                    <a:pt x="2647" y="3529"/>
                    <a:pt x="2804" y="3434"/>
                  </a:cubicBezTo>
                  <a:cubicBezTo>
                    <a:pt x="2883" y="3371"/>
                    <a:pt x="2978" y="3340"/>
                    <a:pt x="3068" y="3340"/>
                  </a:cubicBezTo>
                  <a:cubicBezTo>
                    <a:pt x="3159" y="3340"/>
                    <a:pt x="3246" y="3371"/>
                    <a:pt x="3309" y="3434"/>
                  </a:cubicBezTo>
                  <a:cubicBezTo>
                    <a:pt x="3529" y="3639"/>
                    <a:pt x="3813" y="3741"/>
                    <a:pt x="4096" y="3741"/>
                  </a:cubicBezTo>
                  <a:cubicBezTo>
                    <a:pt x="4380" y="3741"/>
                    <a:pt x="4663" y="3639"/>
                    <a:pt x="4884" y="3434"/>
                  </a:cubicBezTo>
                  <a:cubicBezTo>
                    <a:pt x="4963" y="3356"/>
                    <a:pt x="5057" y="3316"/>
                    <a:pt x="5148" y="3316"/>
                  </a:cubicBezTo>
                  <a:close/>
                  <a:moveTo>
                    <a:pt x="1" y="0"/>
                  </a:moveTo>
                  <a:lnTo>
                    <a:pt x="1" y="2647"/>
                  </a:lnTo>
                  <a:cubicBezTo>
                    <a:pt x="1" y="4883"/>
                    <a:pt x="1859" y="6742"/>
                    <a:pt x="4096" y="6742"/>
                  </a:cubicBezTo>
                  <a:cubicBezTo>
                    <a:pt x="6333" y="6742"/>
                    <a:pt x="8192" y="4883"/>
                    <a:pt x="8192" y="2647"/>
                  </a:cubicBezTo>
                  <a:lnTo>
                    <a:pt x="819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47"/>
            <p:cNvSpPr/>
            <p:nvPr/>
          </p:nvSpPr>
          <p:spPr>
            <a:xfrm>
              <a:off x="-51633225" y="3292650"/>
              <a:ext cx="279625" cy="37050"/>
            </a:xfrm>
            <a:custGeom>
              <a:avLst/>
              <a:gdLst/>
              <a:ahLst/>
              <a:cxnLst/>
              <a:rect l="l" t="t" r="r" b="b"/>
              <a:pathLst>
                <a:path w="11185" h="1482" extrusionOk="0">
                  <a:moveTo>
                    <a:pt x="1513" y="0"/>
                  </a:moveTo>
                  <a:cubicBezTo>
                    <a:pt x="851" y="0"/>
                    <a:pt x="284" y="410"/>
                    <a:pt x="95" y="1009"/>
                  </a:cubicBezTo>
                  <a:cubicBezTo>
                    <a:pt x="0" y="1261"/>
                    <a:pt x="221" y="1481"/>
                    <a:pt x="441" y="1481"/>
                  </a:cubicBezTo>
                  <a:lnTo>
                    <a:pt x="10775" y="1481"/>
                  </a:lnTo>
                  <a:cubicBezTo>
                    <a:pt x="10996" y="1481"/>
                    <a:pt x="11185" y="1261"/>
                    <a:pt x="11122" y="1009"/>
                  </a:cubicBezTo>
                  <a:cubicBezTo>
                    <a:pt x="10933" y="410"/>
                    <a:pt x="10365" y="0"/>
                    <a:pt x="97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7"/>
            <p:cNvSpPr/>
            <p:nvPr/>
          </p:nvSpPr>
          <p:spPr>
            <a:xfrm>
              <a:off x="-51492250" y="3198925"/>
              <a:ext cx="98475" cy="74850"/>
            </a:xfrm>
            <a:custGeom>
              <a:avLst/>
              <a:gdLst/>
              <a:ahLst/>
              <a:cxnLst/>
              <a:rect l="l" t="t" r="r" b="b"/>
              <a:pathLst>
                <a:path w="3939" h="2994" extrusionOk="0">
                  <a:moveTo>
                    <a:pt x="1" y="0"/>
                  </a:moveTo>
                  <a:lnTo>
                    <a:pt x="1" y="0"/>
                  </a:lnTo>
                  <a:cubicBezTo>
                    <a:pt x="946" y="0"/>
                    <a:pt x="1576" y="1418"/>
                    <a:pt x="1765" y="2993"/>
                  </a:cubicBezTo>
                  <a:lnTo>
                    <a:pt x="3939" y="2993"/>
                  </a:lnTo>
                  <a:cubicBezTo>
                    <a:pt x="3466" y="1261"/>
                    <a:pt x="1859" y="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7"/>
            <p:cNvSpPr/>
            <p:nvPr/>
          </p:nvSpPr>
          <p:spPr>
            <a:xfrm>
              <a:off x="-51590700" y="3198925"/>
              <a:ext cx="98475" cy="74850"/>
            </a:xfrm>
            <a:custGeom>
              <a:avLst/>
              <a:gdLst/>
              <a:ahLst/>
              <a:cxnLst/>
              <a:rect l="l" t="t" r="r" b="b"/>
              <a:pathLst>
                <a:path w="3939" h="2994" extrusionOk="0">
                  <a:moveTo>
                    <a:pt x="3939" y="0"/>
                  </a:moveTo>
                  <a:lnTo>
                    <a:pt x="3939" y="0"/>
                  </a:lnTo>
                  <a:cubicBezTo>
                    <a:pt x="2048" y="0"/>
                    <a:pt x="473" y="1292"/>
                    <a:pt x="1" y="2993"/>
                  </a:cubicBezTo>
                  <a:lnTo>
                    <a:pt x="2174" y="2993"/>
                  </a:lnTo>
                  <a:cubicBezTo>
                    <a:pt x="2332" y="1418"/>
                    <a:pt x="2962" y="0"/>
                    <a:pt x="39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7"/>
            <p:cNvSpPr/>
            <p:nvPr/>
          </p:nvSpPr>
          <p:spPr>
            <a:xfrm>
              <a:off x="-51517450" y="3218600"/>
              <a:ext cx="52000" cy="55950"/>
            </a:xfrm>
            <a:custGeom>
              <a:avLst/>
              <a:gdLst/>
              <a:ahLst/>
              <a:cxnLst/>
              <a:rect l="l" t="t" r="r" b="b"/>
              <a:pathLst>
                <a:path w="2080" h="2238" extrusionOk="0">
                  <a:moveTo>
                    <a:pt x="1009" y="1"/>
                  </a:moveTo>
                  <a:cubicBezTo>
                    <a:pt x="662" y="1"/>
                    <a:pt x="158" y="852"/>
                    <a:pt x="1" y="2238"/>
                  </a:cubicBezTo>
                  <a:lnTo>
                    <a:pt x="2080" y="2238"/>
                  </a:lnTo>
                  <a:cubicBezTo>
                    <a:pt x="1828" y="820"/>
                    <a:pt x="1355" y="1"/>
                    <a:pt x="10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7"/>
            <p:cNvSpPr/>
            <p:nvPr/>
          </p:nvSpPr>
          <p:spPr>
            <a:xfrm>
              <a:off x="-51370950" y="3354075"/>
              <a:ext cx="18925" cy="64625"/>
            </a:xfrm>
            <a:custGeom>
              <a:avLst/>
              <a:gdLst/>
              <a:ahLst/>
              <a:cxnLst/>
              <a:rect l="l" t="t" r="r" b="b"/>
              <a:pathLst>
                <a:path w="757" h="2585" extrusionOk="0">
                  <a:moveTo>
                    <a:pt x="0" y="1"/>
                  </a:moveTo>
                  <a:lnTo>
                    <a:pt x="0" y="2584"/>
                  </a:lnTo>
                  <a:cubicBezTo>
                    <a:pt x="442" y="2301"/>
                    <a:pt x="757" y="1828"/>
                    <a:pt x="757" y="1324"/>
                  </a:cubicBezTo>
                  <a:cubicBezTo>
                    <a:pt x="757" y="725"/>
                    <a:pt x="442" y="253"/>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8" name="Google Shape;508;p47"/>
          <p:cNvGrpSpPr/>
          <p:nvPr/>
        </p:nvGrpSpPr>
        <p:grpSpPr>
          <a:xfrm>
            <a:off x="970498" y="3884328"/>
            <a:ext cx="373654" cy="369068"/>
            <a:chOff x="-41530375" y="3218800"/>
            <a:chExt cx="319800" cy="315875"/>
          </a:xfrm>
        </p:grpSpPr>
        <p:sp>
          <p:nvSpPr>
            <p:cNvPr id="509" name="Google Shape;509;p47"/>
            <p:cNvSpPr/>
            <p:nvPr/>
          </p:nvSpPr>
          <p:spPr>
            <a:xfrm>
              <a:off x="-41530375" y="3337550"/>
              <a:ext cx="199300" cy="197125"/>
            </a:xfrm>
            <a:custGeom>
              <a:avLst/>
              <a:gdLst/>
              <a:ahLst/>
              <a:cxnLst/>
              <a:rect l="l" t="t" r="r" b="b"/>
              <a:pathLst>
                <a:path w="7972" h="7885" extrusionOk="0">
                  <a:moveTo>
                    <a:pt x="3245" y="0"/>
                  </a:moveTo>
                  <a:lnTo>
                    <a:pt x="473" y="2804"/>
                  </a:lnTo>
                  <a:cubicBezTo>
                    <a:pt x="0" y="3277"/>
                    <a:pt x="0" y="4064"/>
                    <a:pt x="473" y="4568"/>
                  </a:cubicBezTo>
                  <a:lnTo>
                    <a:pt x="3403" y="7530"/>
                  </a:lnTo>
                  <a:cubicBezTo>
                    <a:pt x="3639" y="7766"/>
                    <a:pt x="3954" y="7884"/>
                    <a:pt x="4277" y="7884"/>
                  </a:cubicBezTo>
                  <a:cubicBezTo>
                    <a:pt x="4600" y="7884"/>
                    <a:pt x="4931" y="7766"/>
                    <a:pt x="5199" y="7530"/>
                  </a:cubicBezTo>
                  <a:lnTo>
                    <a:pt x="7971" y="4726"/>
                  </a:lnTo>
                  <a:lnTo>
                    <a:pt x="324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47"/>
            <p:cNvSpPr/>
            <p:nvPr/>
          </p:nvSpPr>
          <p:spPr>
            <a:xfrm>
              <a:off x="-41435075" y="3218800"/>
              <a:ext cx="224500" cy="221950"/>
            </a:xfrm>
            <a:custGeom>
              <a:avLst/>
              <a:gdLst/>
              <a:ahLst/>
              <a:cxnLst/>
              <a:rect l="l" t="t" r="r" b="b"/>
              <a:pathLst>
                <a:path w="8980" h="8878" extrusionOk="0">
                  <a:moveTo>
                    <a:pt x="4395" y="1"/>
                  </a:moveTo>
                  <a:cubicBezTo>
                    <a:pt x="4285" y="1"/>
                    <a:pt x="4175" y="40"/>
                    <a:pt x="4096" y="119"/>
                  </a:cubicBezTo>
                  <a:lnTo>
                    <a:pt x="1" y="4152"/>
                  </a:lnTo>
                  <a:lnTo>
                    <a:pt x="4726" y="8877"/>
                  </a:lnTo>
                  <a:lnTo>
                    <a:pt x="8822" y="4845"/>
                  </a:lnTo>
                  <a:cubicBezTo>
                    <a:pt x="8979" y="4687"/>
                    <a:pt x="8979" y="4404"/>
                    <a:pt x="8822" y="4246"/>
                  </a:cubicBezTo>
                  <a:lnTo>
                    <a:pt x="4695" y="119"/>
                  </a:lnTo>
                  <a:cubicBezTo>
                    <a:pt x="4616" y="40"/>
                    <a:pt x="4506" y="1"/>
                    <a:pt x="43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1" name="Google Shape;511;p47"/>
          <p:cNvGrpSpPr/>
          <p:nvPr/>
        </p:nvGrpSpPr>
        <p:grpSpPr>
          <a:xfrm>
            <a:off x="980424" y="1564666"/>
            <a:ext cx="353802" cy="351497"/>
            <a:chOff x="580725" y="3617925"/>
            <a:chExt cx="299325" cy="297375"/>
          </a:xfrm>
        </p:grpSpPr>
        <p:sp>
          <p:nvSpPr>
            <p:cNvPr id="512" name="Google Shape;512;p47"/>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7"/>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7"/>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7"/>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7"/>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7" name="Google Shape;517;p47"/>
          <p:cNvGrpSpPr/>
          <p:nvPr/>
        </p:nvGrpSpPr>
        <p:grpSpPr>
          <a:xfrm flipH="1">
            <a:off x="4959805" y="2736710"/>
            <a:ext cx="327739" cy="348631"/>
            <a:chOff x="5364750" y="3235150"/>
            <a:chExt cx="277275" cy="294950"/>
          </a:xfrm>
        </p:grpSpPr>
        <p:sp>
          <p:nvSpPr>
            <p:cNvPr id="518" name="Google Shape;518;p47"/>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47"/>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47"/>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47"/>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7"/>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47"/>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47"/>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47"/>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6" name="Google Shape;526;p47"/>
          <p:cNvGrpSpPr/>
          <p:nvPr/>
        </p:nvGrpSpPr>
        <p:grpSpPr>
          <a:xfrm flipH="1">
            <a:off x="4959820" y="3907174"/>
            <a:ext cx="327711" cy="323377"/>
            <a:chOff x="-25445525" y="3175900"/>
            <a:chExt cx="267825" cy="296350"/>
          </a:xfrm>
        </p:grpSpPr>
        <p:sp>
          <p:nvSpPr>
            <p:cNvPr id="527" name="Google Shape;527;p47"/>
            <p:cNvSpPr/>
            <p:nvPr/>
          </p:nvSpPr>
          <p:spPr>
            <a:xfrm>
              <a:off x="-25445525" y="3367475"/>
              <a:ext cx="123675" cy="104775"/>
            </a:xfrm>
            <a:custGeom>
              <a:avLst/>
              <a:gdLst/>
              <a:ahLst/>
              <a:cxnLst/>
              <a:rect l="l" t="t" r="r" b="b"/>
              <a:pathLst>
                <a:path w="4947" h="4191" extrusionOk="0">
                  <a:moveTo>
                    <a:pt x="3088" y="0"/>
                  </a:moveTo>
                  <a:cubicBezTo>
                    <a:pt x="2364" y="883"/>
                    <a:pt x="1387" y="2080"/>
                    <a:pt x="127" y="3655"/>
                  </a:cubicBezTo>
                  <a:cubicBezTo>
                    <a:pt x="1" y="3718"/>
                    <a:pt x="1" y="3875"/>
                    <a:pt x="32" y="4001"/>
                  </a:cubicBezTo>
                  <a:cubicBezTo>
                    <a:pt x="95" y="4127"/>
                    <a:pt x="253" y="4191"/>
                    <a:pt x="379" y="4191"/>
                  </a:cubicBezTo>
                  <a:lnTo>
                    <a:pt x="3246" y="4191"/>
                  </a:lnTo>
                  <a:cubicBezTo>
                    <a:pt x="3372" y="4191"/>
                    <a:pt x="3435" y="4159"/>
                    <a:pt x="3529" y="4096"/>
                  </a:cubicBezTo>
                  <a:lnTo>
                    <a:pt x="4947" y="2363"/>
                  </a:lnTo>
                  <a:lnTo>
                    <a:pt x="3466" y="536"/>
                  </a:lnTo>
                  <a:lnTo>
                    <a:pt x="3120" y="63"/>
                  </a:lnTo>
                  <a:cubicBezTo>
                    <a:pt x="3120" y="32"/>
                    <a:pt x="3088" y="32"/>
                    <a:pt x="308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7"/>
            <p:cNvSpPr/>
            <p:nvPr/>
          </p:nvSpPr>
          <p:spPr>
            <a:xfrm>
              <a:off x="-25398250" y="3175900"/>
              <a:ext cx="220550" cy="296350"/>
            </a:xfrm>
            <a:custGeom>
              <a:avLst/>
              <a:gdLst/>
              <a:ahLst/>
              <a:cxnLst/>
              <a:rect l="l" t="t" r="r" b="b"/>
              <a:pathLst>
                <a:path w="8822" h="11854" extrusionOk="0">
                  <a:moveTo>
                    <a:pt x="3491" y="1"/>
                  </a:moveTo>
                  <a:cubicBezTo>
                    <a:pt x="3420" y="1"/>
                    <a:pt x="3348" y="3"/>
                    <a:pt x="3277" y="8"/>
                  </a:cubicBezTo>
                  <a:cubicBezTo>
                    <a:pt x="1481" y="134"/>
                    <a:pt x="0" y="1709"/>
                    <a:pt x="0" y="3568"/>
                  </a:cubicBezTo>
                  <a:cubicBezTo>
                    <a:pt x="0" y="4733"/>
                    <a:pt x="945" y="6246"/>
                    <a:pt x="1764" y="7285"/>
                  </a:cubicBezTo>
                  <a:lnTo>
                    <a:pt x="2142" y="7758"/>
                  </a:lnTo>
                  <a:lnTo>
                    <a:pt x="5324" y="11759"/>
                  </a:lnTo>
                  <a:cubicBezTo>
                    <a:pt x="5387" y="11822"/>
                    <a:pt x="5482" y="11854"/>
                    <a:pt x="5608" y="11854"/>
                  </a:cubicBezTo>
                  <a:lnTo>
                    <a:pt x="8475" y="11854"/>
                  </a:lnTo>
                  <a:cubicBezTo>
                    <a:pt x="8601" y="11854"/>
                    <a:pt x="8695" y="11790"/>
                    <a:pt x="8790" y="11664"/>
                  </a:cubicBezTo>
                  <a:cubicBezTo>
                    <a:pt x="8821" y="11538"/>
                    <a:pt x="8821" y="11381"/>
                    <a:pt x="8758" y="11318"/>
                  </a:cubicBezTo>
                  <a:cubicBezTo>
                    <a:pt x="7939" y="10278"/>
                    <a:pt x="7183" y="9302"/>
                    <a:pt x="6459" y="8482"/>
                  </a:cubicBezTo>
                  <a:cubicBezTo>
                    <a:pt x="6144" y="8073"/>
                    <a:pt x="5828" y="7695"/>
                    <a:pt x="5513" y="7348"/>
                  </a:cubicBezTo>
                  <a:cubicBezTo>
                    <a:pt x="5387" y="7191"/>
                    <a:pt x="5293" y="7065"/>
                    <a:pt x="5167" y="6907"/>
                  </a:cubicBezTo>
                  <a:cubicBezTo>
                    <a:pt x="4600" y="6246"/>
                    <a:pt x="4127" y="5647"/>
                    <a:pt x="3749" y="5080"/>
                  </a:cubicBezTo>
                  <a:cubicBezTo>
                    <a:pt x="3088" y="4198"/>
                    <a:pt x="2646" y="3568"/>
                    <a:pt x="2363" y="3032"/>
                  </a:cubicBezTo>
                  <a:cubicBezTo>
                    <a:pt x="2174" y="2686"/>
                    <a:pt x="2079" y="2371"/>
                    <a:pt x="2079" y="2182"/>
                  </a:cubicBezTo>
                  <a:cubicBezTo>
                    <a:pt x="2079" y="1425"/>
                    <a:pt x="2678" y="764"/>
                    <a:pt x="3466" y="764"/>
                  </a:cubicBezTo>
                  <a:cubicBezTo>
                    <a:pt x="4253" y="764"/>
                    <a:pt x="4852" y="1425"/>
                    <a:pt x="4852" y="2182"/>
                  </a:cubicBezTo>
                  <a:cubicBezTo>
                    <a:pt x="4852" y="2308"/>
                    <a:pt x="4820" y="2528"/>
                    <a:pt x="4568" y="3001"/>
                  </a:cubicBezTo>
                  <a:cubicBezTo>
                    <a:pt x="4379" y="3347"/>
                    <a:pt x="4159" y="3757"/>
                    <a:pt x="3907" y="4103"/>
                  </a:cubicBezTo>
                  <a:cubicBezTo>
                    <a:pt x="4064" y="4292"/>
                    <a:pt x="4190" y="4513"/>
                    <a:pt x="4316" y="4670"/>
                  </a:cubicBezTo>
                  <a:cubicBezTo>
                    <a:pt x="4694" y="5206"/>
                    <a:pt x="5167" y="5805"/>
                    <a:pt x="5734" y="6435"/>
                  </a:cubicBezTo>
                  <a:lnTo>
                    <a:pt x="5765" y="6466"/>
                  </a:lnTo>
                  <a:cubicBezTo>
                    <a:pt x="6396" y="5521"/>
                    <a:pt x="6931" y="4418"/>
                    <a:pt x="6931" y="3505"/>
                  </a:cubicBezTo>
                  <a:cubicBezTo>
                    <a:pt x="6931" y="1621"/>
                    <a:pt x="5408" y="1"/>
                    <a:pt x="34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7"/>
            <p:cNvSpPr/>
            <p:nvPr/>
          </p:nvSpPr>
          <p:spPr>
            <a:xfrm>
              <a:off x="-25328950" y="3211525"/>
              <a:ext cx="35475" cy="36250"/>
            </a:xfrm>
            <a:custGeom>
              <a:avLst/>
              <a:gdLst/>
              <a:ahLst/>
              <a:cxnLst/>
              <a:rect l="l" t="t" r="r" b="b"/>
              <a:pathLst>
                <a:path w="1419" h="1450" extrusionOk="0">
                  <a:moveTo>
                    <a:pt x="694" y="0"/>
                  </a:moveTo>
                  <a:cubicBezTo>
                    <a:pt x="316" y="0"/>
                    <a:pt x="0" y="347"/>
                    <a:pt x="0" y="757"/>
                  </a:cubicBezTo>
                  <a:cubicBezTo>
                    <a:pt x="0" y="757"/>
                    <a:pt x="0" y="914"/>
                    <a:pt x="190" y="1292"/>
                  </a:cubicBezTo>
                  <a:cubicBezTo>
                    <a:pt x="221" y="1355"/>
                    <a:pt x="221" y="1418"/>
                    <a:pt x="253" y="1450"/>
                  </a:cubicBezTo>
                  <a:cubicBezTo>
                    <a:pt x="379" y="1418"/>
                    <a:pt x="536" y="1387"/>
                    <a:pt x="662" y="1387"/>
                  </a:cubicBezTo>
                  <a:cubicBezTo>
                    <a:pt x="788" y="1387"/>
                    <a:pt x="946" y="1418"/>
                    <a:pt x="1040" y="1450"/>
                  </a:cubicBezTo>
                  <a:cubicBezTo>
                    <a:pt x="1103" y="1418"/>
                    <a:pt x="1135" y="1355"/>
                    <a:pt x="1135" y="1292"/>
                  </a:cubicBezTo>
                  <a:cubicBezTo>
                    <a:pt x="1324" y="914"/>
                    <a:pt x="1324" y="757"/>
                    <a:pt x="1324" y="757"/>
                  </a:cubicBezTo>
                  <a:cubicBezTo>
                    <a:pt x="1418" y="347"/>
                    <a:pt x="1103" y="0"/>
                    <a:pt x="6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48"/>
          <p:cNvSpPr txBox="1">
            <a:spLocks noGrp="1"/>
          </p:cNvSpPr>
          <p:nvPr>
            <p:ph type="subTitle" idx="7"/>
          </p:nvPr>
        </p:nvSpPr>
        <p:spPr>
          <a:xfrm>
            <a:off x="1593150" y="1360950"/>
            <a:ext cx="2866200" cy="4059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t>LOADED WORDS</a:t>
            </a:r>
            <a:endParaRPr/>
          </a:p>
        </p:txBody>
      </p:sp>
      <p:sp>
        <p:nvSpPr>
          <p:cNvPr id="535" name="Google Shape;535;p48"/>
          <p:cNvSpPr txBox="1">
            <a:spLocks noGrp="1"/>
          </p:cNvSpPr>
          <p:nvPr>
            <p:ph type="subTitle" idx="13"/>
          </p:nvPr>
        </p:nvSpPr>
        <p:spPr>
          <a:xfrm>
            <a:off x="1593150" y="3671402"/>
            <a:ext cx="2866200" cy="4059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t>STEREOTYPING</a:t>
            </a:r>
            <a:endParaRPr/>
          </a:p>
        </p:txBody>
      </p:sp>
      <p:sp>
        <p:nvSpPr>
          <p:cNvPr id="536" name="Google Shape;536;p48"/>
          <p:cNvSpPr txBox="1">
            <a:spLocks noGrp="1"/>
          </p:cNvSpPr>
          <p:nvPr>
            <p:ph type="subTitle" idx="8"/>
          </p:nvPr>
        </p:nvSpPr>
        <p:spPr>
          <a:xfrm>
            <a:off x="1593150" y="2527831"/>
            <a:ext cx="2866200" cy="4059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t>FEAR APPEALS</a:t>
            </a:r>
            <a:endParaRPr/>
          </a:p>
        </p:txBody>
      </p:sp>
      <p:sp>
        <p:nvSpPr>
          <p:cNvPr id="537" name="Google Shape;537;p48"/>
          <p:cNvSpPr txBox="1">
            <a:spLocks noGrp="1"/>
          </p:cNvSpPr>
          <p:nvPr>
            <p:ph type="subTitle" idx="9"/>
          </p:nvPr>
        </p:nvSpPr>
        <p:spPr>
          <a:xfrm flipH="1">
            <a:off x="5565730" y="1360950"/>
            <a:ext cx="2857200" cy="4059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t>AD NAUSEAM</a:t>
            </a:r>
            <a:endParaRPr/>
          </a:p>
        </p:txBody>
      </p:sp>
      <p:sp>
        <p:nvSpPr>
          <p:cNvPr id="538" name="Google Shape;538;p48"/>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10</a:t>
            </a:fld>
            <a:endParaRPr/>
          </a:p>
        </p:txBody>
      </p:sp>
      <p:sp>
        <p:nvSpPr>
          <p:cNvPr id="539" name="Google Shape;539;p48"/>
          <p:cNvSpPr txBox="1">
            <a:spLocks noGrp="1"/>
          </p:cNvSpPr>
          <p:nvPr>
            <p:ph type="title"/>
          </p:nvPr>
        </p:nvSpPr>
        <p:spPr>
          <a:xfrm>
            <a:off x="720000" y="535000"/>
            <a:ext cx="7704000" cy="462600"/>
          </a:xfrm>
          <a:prstGeom prst="rect">
            <a:avLst/>
          </a:prstGeom>
        </p:spPr>
        <p:txBody>
          <a:bodyPr spcFirstLastPara="1" wrap="square" lIns="91425" tIns="0" rIns="91425" bIns="91425" anchor="t" anchorCtr="0">
            <a:noAutofit/>
          </a:bodyPr>
          <a:lstStyle/>
          <a:p>
            <a:pPr marL="0" lvl="0" indent="0" algn="ctr" rtl="0">
              <a:spcBef>
                <a:spcPts val="0"/>
              </a:spcBef>
              <a:spcAft>
                <a:spcPts val="0"/>
              </a:spcAft>
              <a:buNone/>
            </a:pPr>
            <a:r>
              <a:rPr lang="en"/>
              <a:t>PROPAGANDA 7-12</a:t>
            </a:r>
            <a:endParaRPr/>
          </a:p>
        </p:txBody>
      </p:sp>
      <p:sp>
        <p:nvSpPr>
          <p:cNvPr id="540" name="Google Shape;540;p48"/>
          <p:cNvSpPr txBox="1">
            <a:spLocks noGrp="1"/>
          </p:cNvSpPr>
          <p:nvPr>
            <p:ph type="subTitle" idx="14"/>
          </p:nvPr>
        </p:nvSpPr>
        <p:spPr>
          <a:xfrm flipH="1">
            <a:off x="5564660" y="2527831"/>
            <a:ext cx="2857200" cy="4059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t>SCAPEGOATING</a:t>
            </a:r>
            <a:endParaRPr/>
          </a:p>
        </p:txBody>
      </p:sp>
      <p:sp>
        <p:nvSpPr>
          <p:cNvPr id="541" name="Google Shape;541;p48"/>
          <p:cNvSpPr txBox="1">
            <a:spLocks noGrp="1"/>
          </p:cNvSpPr>
          <p:nvPr>
            <p:ph type="subTitle" idx="15"/>
          </p:nvPr>
        </p:nvSpPr>
        <p:spPr>
          <a:xfrm flipH="1">
            <a:off x="5562734" y="3671402"/>
            <a:ext cx="2857200" cy="4059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t>SNOB APPEAL</a:t>
            </a:r>
            <a:endParaRPr/>
          </a:p>
        </p:txBody>
      </p:sp>
      <p:cxnSp>
        <p:nvCxnSpPr>
          <p:cNvPr id="542" name="Google Shape;542;p48"/>
          <p:cNvCxnSpPr/>
          <p:nvPr/>
        </p:nvCxnSpPr>
        <p:spPr>
          <a:xfrm>
            <a:off x="719850" y="1105575"/>
            <a:ext cx="7704300" cy="0"/>
          </a:xfrm>
          <a:prstGeom prst="straightConnector1">
            <a:avLst/>
          </a:prstGeom>
          <a:noFill/>
          <a:ln w="19050" cap="flat" cmpd="sng">
            <a:solidFill>
              <a:schemeClr val="dk1"/>
            </a:solidFill>
            <a:prstDash val="solid"/>
            <a:round/>
            <a:headEnd type="none" w="med" len="med"/>
            <a:tailEnd type="none" w="med" len="med"/>
          </a:ln>
        </p:spPr>
      </p:cxnSp>
      <p:sp>
        <p:nvSpPr>
          <p:cNvPr id="543" name="Google Shape;543;p48"/>
          <p:cNvSpPr/>
          <p:nvPr/>
        </p:nvSpPr>
        <p:spPr>
          <a:xfrm>
            <a:off x="718275" y="1314125"/>
            <a:ext cx="878100" cy="8781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48"/>
          <p:cNvSpPr/>
          <p:nvPr/>
        </p:nvSpPr>
        <p:spPr>
          <a:xfrm>
            <a:off x="718275" y="2483225"/>
            <a:ext cx="878100" cy="8781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48"/>
          <p:cNvSpPr/>
          <p:nvPr/>
        </p:nvSpPr>
        <p:spPr>
          <a:xfrm>
            <a:off x="718275" y="3629813"/>
            <a:ext cx="878100" cy="8781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48"/>
          <p:cNvSpPr/>
          <p:nvPr/>
        </p:nvSpPr>
        <p:spPr>
          <a:xfrm flipH="1">
            <a:off x="4684625" y="1314125"/>
            <a:ext cx="878100" cy="8781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48"/>
          <p:cNvSpPr/>
          <p:nvPr/>
        </p:nvSpPr>
        <p:spPr>
          <a:xfrm flipH="1">
            <a:off x="4684625" y="2483225"/>
            <a:ext cx="878100" cy="8781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48"/>
          <p:cNvSpPr/>
          <p:nvPr/>
        </p:nvSpPr>
        <p:spPr>
          <a:xfrm flipH="1">
            <a:off x="4684625" y="3629813"/>
            <a:ext cx="878100" cy="8781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9" name="Google Shape;549;p48"/>
          <p:cNvGrpSpPr/>
          <p:nvPr/>
        </p:nvGrpSpPr>
        <p:grpSpPr>
          <a:xfrm flipH="1">
            <a:off x="4959820" y="1574919"/>
            <a:ext cx="327710" cy="330986"/>
            <a:chOff x="-37804925" y="3953450"/>
            <a:chExt cx="315075" cy="318225"/>
          </a:xfrm>
        </p:grpSpPr>
        <p:sp>
          <p:nvSpPr>
            <p:cNvPr id="550" name="Google Shape;550;p48"/>
            <p:cNvSpPr/>
            <p:nvPr/>
          </p:nvSpPr>
          <p:spPr>
            <a:xfrm>
              <a:off x="-37614300" y="3955025"/>
              <a:ext cx="124450" cy="186200"/>
            </a:xfrm>
            <a:custGeom>
              <a:avLst/>
              <a:gdLst/>
              <a:ahLst/>
              <a:cxnLst/>
              <a:rect l="l" t="t" r="r" b="b"/>
              <a:pathLst>
                <a:path w="4978" h="7448" extrusionOk="0">
                  <a:moveTo>
                    <a:pt x="2489" y="820"/>
                  </a:moveTo>
                  <a:cubicBezTo>
                    <a:pt x="3403" y="820"/>
                    <a:pt x="4127" y="1576"/>
                    <a:pt x="4127" y="2490"/>
                  </a:cubicBezTo>
                  <a:cubicBezTo>
                    <a:pt x="4127" y="3372"/>
                    <a:pt x="3403" y="4128"/>
                    <a:pt x="2489" y="4128"/>
                  </a:cubicBezTo>
                  <a:cubicBezTo>
                    <a:pt x="1575" y="4128"/>
                    <a:pt x="819" y="3372"/>
                    <a:pt x="819" y="2490"/>
                  </a:cubicBezTo>
                  <a:cubicBezTo>
                    <a:pt x="819" y="1576"/>
                    <a:pt x="1575" y="820"/>
                    <a:pt x="2489" y="820"/>
                  </a:cubicBezTo>
                  <a:close/>
                  <a:moveTo>
                    <a:pt x="2489" y="1"/>
                  </a:moveTo>
                  <a:cubicBezTo>
                    <a:pt x="1103" y="1"/>
                    <a:pt x="0" y="1104"/>
                    <a:pt x="0" y="2490"/>
                  </a:cubicBezTo>
                  <a:cubicBezTo>
                    <a:pt x="0" y="3214"/>
                    <a:pt x="315" y="3845"/>
                    <a:pt x="819" y="4317"/>
                  </a:cubicBezTo>
                  <a:lnTo>
                    <a:pt x="819" y="7058"/>
                  </a:lnTo>
                  <a:cubicBezTo>
                    <a:pt x="819" y="7287"/>
                    <a:pt x="1012" y="7448"/>
                    <a:pt x="1225" y="7448"/>
                  </a:cubicBezTo>
                  <a:cubicBezTo>
                    <a:pt x="1334" y="7448"/>
                    <a:pt x="1448" y="7406"/>
                    <a:pt x="1544" y="7310"/>
                  </a:cubicBezTo>
                  <a:lnTo>
                    <a:pt x="2489" y="6365"/>
                  </a:lnTo>
                  <a:lnTo>
                    <a:pt x="3434" y="7310"/>
                  </a:lnTo>
                  <a:cubicBezTo>
                    <a:pt x="3530" y="7406"/>
                    <a:pt x="3640" y="7448"/>
                    <a:pt x="3744" y="7448"/>
                  </a:cubicBezTo>
                  <a:cubicBezTo>
                    <a:pt x="3948" y="7448"/>
                    <a:pt x="4127" y="7287"/>
                    <a:pt x="4127" y="7058"/>
                  </a:cubicBezTo>
                  <a:lnTo>
                    <a:pt x="4127" y="4317"/>
                  </a:lnTo>
                  <a:cubicBezTo>
                    <a:pt x="4663" y="3845"/>
                    <a:pt x="4978" y="3214"/>
                    <a:pt x="4978" y="2490"/>
                  </a:cubicBezTo>
                  <a:cubicBezTo>
                    <a:pt x="4978" y="1104"/>
                    <a:pt x="3875" y="1"/>
                    <a:pt x="248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48"/>
            <p:cNvSpPr/>
            <p:nvPr/>
          </p:nvSpPr>
          <p:spPr>
            <a:xfrm>
              <a:off x="-37761600" y="4230700"/>
              <a:ext cx="270175" cy="40975"/>
            </a:xfrm>
            <a:custGeom>
              <a:avLst/>
              <a:gdLst/>
              <a:ahLst/>
              <a:cxnLst/>
              <a:rect l="l" t="t" r="r" b="b"/>
              <a:pathLst>
                <a:path w="10807" h="1639" extrusionOk="0">
                  <a:moveTo>
                    <a:pt x="1450" y="1"/>
                  </a:moveTo>
                  <a:cubicBezTo>
                    <a:pt x="1292" y="788"/>
                    <a:pt x="662" y="1387"/>
                    <a:pt x="1" y="1639"/>
                  </a:cubicBezTo>
                  <a:lnTo>
                    <a:pt x="8822" y="1639"/>
                  </a:lnTo>
                  <a:cubicBezTo>
                    <a:pt x="9799" y="1639"/>
                    <a:pt x="10649" y="946"/>
                    <a:pt x="1080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48"/>
            <p:cNvSpPr/>
            <p:nvPr/>
          </p:nvSpPr>
          <p:spPr>
            <a:xfrm>
              <a:off x="-37804925" y="3953450"/>
              <a:ext cx="274125" cy="295675"/>
            </a:xfrm>
            <a:custGeom>
              <a:avLst/>
              <a:gdLst/>
              <a:ahLst/>
              <a:cxnLst/>
              <a:rect l="l" t="t" r="r" b="b"/>
              <a:pathLst>
                <a:path w="10965" h="11827" extrusionOk="0">
                  <a:moveTo>
                    <a:pt x="379" y="1"/>
                  </a:moveTo>
                  <a:cubicBezTo>
                    <a:pt x="158" y="1"/>
                    <a:pt x="1" y="221"/>
                    <a:pt x="1" y="411"/>
                  </a:cubicBezTo>
                  <a:lnTo>
                    <a:pt x="1" y="10618"/>
                  </a:lnTo>
                  <a:cubicBezTo>
                    <a:pt x="1" y="11280"/>
                    <a:pt x="537" y="11815"/>
                    <a:pt x="1198" y="11815"/>
                  </a:cubicBezTo>
                  <a:cubicBezTo>
                    <a:pt x="1247" y="11823"/>
                    <a:pt x="1295" y="11826"/>
                    <a:pt x="1342" y="11826"/>
                  </a:cubicBezTo>
                  <a:cubicBezTo>
                    <a:pt x="1912" y="11826"/>
                    <a:pt x="2395" y="11318"/>
                    <a:pt x="2395" y="10650"/>
                  </a:cubicBezTo>
                  <a:cubicBezTo>
                    <a:pt x="2395" y="10398"/>
                    <a:pt x="2584" y="10272"/>
                    <a:pt x="2836" y="10272"/>
                  </a:cubicBezTo>
                  <a:lnTo>
                    <a:pt x="10965" y="10272"/>
                  </a:lnTo>
                  <a:lnTo>
                    <a:pt x="10965" y="8255"/>
                  </a:lnTo>
                  <a:cubicBezTo>
                    <a:pt x="10807" y="8161"/>
                    <a:pt x="10650" y="8098"/>
                    <a:pt x="10492" y="7972"/>
                  </a:cubicBezTo>
                  <a:lnTo>
                    <a:pt x="10146" y="7625"/>
                  </a:lnTo>
                  <a:lnTo>
                    <a:pt x="9799" y="7972"/>
                  </a:lnTo>
                  <a:cubicBezTo>
                    <a:pt x="9547" y="8224"/>
                    <a:pt x="9232" y="8318"/>
                    <a:pt x="8917" y="8318"/>
                  </a:cubicBezTo>
                  <a:cubicBezTo>
                    <a:pt x="8255" y="8318"/>
                    <a:pt x="7720" y="7783"/>
                    <a:pt x="7720" y="7058"/>
                  </a:cubicBezTo>
                  <a:lnTo>
                    <a:pt x="7720" y="4664"/>
                  </a:lnTo>
                  <a:cubicBezTo>
                    <a:pt x="7184" y="4065"/>
                    <a:pt x="6869" y="3309"/>
                    <a:pt x="6869" y="2490"/>
                  </a:cubicBezTo>
                  <a:cubicBezTo>
                    <a:pt x="6869" y="1513"/>
                    <a:pt x="7310" y="600"/>
                    <a:pt x="80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3" name="Google Shape;553;p48"/>
          <p:cNvGrpSpPr/>
          <p:nvPr/>
        </p:nvGrpSpPr>
        <p:grpSpPr>
          <a:xfrm flipH="1">
            <a:off x="993456" y="2725592"/>
            <a:ext cx="327739" cy="370859"/>
            <a:chOff x="-51633225" y="3198925"/>
            <a:chExt cx="281200" cy="318225"/>
          </a:xfrm>
        </p:grpSpPr>
        <p:sp>
          <p:nvSpPr>
            <p:cNvPr id="554" name="Google Shape;554;p48"/>
            <p:cNvSpPr/>
            <p:nvPr/>
          </p:nvSpPr>
          <p:spPr>
            <a:xfrm>
              <a:off x="-51633225" y="3353300"/>
              <a:ext cx="18925" cy="63825"/>
            </a:xfrm>
            <a:custGeom>
              <a:avLst/>
              <a:gdLst/>
              <a:ahLst/>
              <a:cxnLst/>
              <a:rect l="l" t="t" r="r" b="b"/>
              <a:pathLst>
                <a:path w="757" h="2553" extrusionOk="0">
                  <a:moveTo>
                    <a:pt x="756" y="0"/>
                  </a:moveTo>
                  <a:cubicBezTo>
                    <a:pt x="315" y="284"/>
                    <a:pt x="0" y="756"/>
                    <a:pt x="0" y="1292"/>
                  </a:cubicBezTo>
                  <a:cubicBezTo>
                    <a:pt x="0" y="1859"/>
                    <a:pt x="315" y="2332"/>
                    <a:pt x="756" y="2552"/>
                  </a:cubicBezTo>
                  <a:lnTo>
                    <a:pt x="75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48"/>
            <p:cNvSpPr/>
            <p:nvPr/>
          </p:nvSpPr>
          <p:spPr>
            <a:xfrm>
              <a:off x="-51595425" y="3348575"/>
              <a:ext cx="204800" cy="168575"/>
            </a:xfrm>
            <a:custGeom>
              <a:avLst/>
              <a:gdLst/>
              <a:ahLst/>
              <a:cxnLst/>
              <a:rect l="l" t="t" r="r" b="b"/>
              <a:pathLst>
                <a:path w="8192" h="6743" extrusionOk="0">
                  <a:moveTo>
                    <a:pt x="2647" y="756"/>
                  </a:moveTo>
                  <a:cubicBezTo>
                    <a:pt x="2836" y="756"/>
                    <a:pt x="2994" y="914"/>
                    <a:pt x="2994" y="1103"/>
                  </a:cubicBezTo>
                  <a:cubicBezTo>
                    <a:pt x="2994" y="1292"/>
                    <a:pt x="2836" y="1449"/>
                    <a:pt x="2647" y="1449"/>
                  </a:cubicBezTo>
                  <a:cubicBezTo>
                    <a:pt x="2426" y="1449"/>
                    <a:pt x="2269" y="1292"/>
                    <a:pt x="2269" y="1103"/>
                  </a:cubicBezTo>
                  <a:cubicBezTo>
                    <a:pt x="2237" y="914"/>
                    <a:pt x="2395" y="756"/>
                    <a:pt x="2647" y="756"/>
                  </a:cubicBezTo>
                  <a:close/>
                  <a:moveTo>
                    <a:pt x="5577" y="756"/>
                  </a:moveTo>
                  <a:cubicBezTo>
                    <a:pt x="5797" y="756"/>
                    <a:pt x="5955" y="914"/>
                    <a:pt x="5955" y="1103"/>
                  </a:cubicBezTo>
                  <a:cubicBezTo>
                    <a:pt x="5955" y="1292"/>
                    <a:pt x="5797" y="1449"/>
                    <a:pt x="5577" y="1449"/>
                  </a:cubicBezTo>
                  <a:cubicBezTo>
                    <a:pt x="5388" y="1449"/>
                    <a:pt x="5230" y="1292"/>
                    <a:pt x="5230" y="1103"/>
                  </a:cubicBezTo>
                  <a:cubicBezTo>
                    <a:pt x="5230" y="914"/>
                    <a:pt x="5388" y="756"/>
                    <a:pt x="5577" y="756"/>
                  </a:cubicBezTo>
                  <a:close/>
                  <a:moveTo>
                    <a:pt x="5148" y="3316"/>
                  </a:moveTo>
                  <a:cubicBezTo>
                    <a:pt x="5238" y="3316"/>
                    <a:pt x="5325" y="3356"/>
                    <a:pt x="5388" y="3434"/>
                  </a:cubicBezTo>
                  <a:cubicBezTo>
                    <a:pt x="5545" y="3592"/>
                    <a:pt x="5545" y="3812"/>
                    <a:pt x="5388" y="3938"/>
                  </a:cubicBezTo>
                  <a:cubicBezTo>
                    <a:pt x="5041" y="4285"/>
                    <a:pt x="4569" y="4474"/>
                    <a:pt x="4096" y="4474"/>
                  </a:cubicBezTo>
                  <a:cubicBezTo>
                    <a:pt x="3624" y="4474"/>
                    <a:pt x="3120" y="4285"/>
                    <a:pt x="2804" y="3938"/>
                  </a:cubicBezTo>
                  <a:cubicBezTo>
                    <a:pt x="2647" y="3781"/>
                    <a:pt x="2647" y="3529"/>
                    <a:pt x="2804" y="3434"/>
                  </a:cubicBezTo>
                  <a:cubicBezTo>
                    <a:pt x="2883" y="3371"/>
                    <a:pt x="2978" y="3340"/>
                    <a:pt x="3068" y="3340"/>
                  </a:cubicBezTo>
                  <a:cubicBezTo>
                    <a:pt x="3159" y="3340"/>
                    <a:pt x="3246" y="3371"/>
                    <a:pt x="3309" y="3434"/>
                  </a:cubicBezTo>
                  <a:cubicBezTo>
                    <a:pt x="3529" y="3639"/>
                    <a:pt x="3813" y="3741"/>
                    <a:pt x="4096" y="3741"/>
                  </a:cubicBezTo>
                  <a:cubicBezTo>
                    <a:pt x="4380" y="3741"/>
                    <a:pt x="4663" y="3639"/>
                    <a:pt x="4884" y="3434"/>
                  </a:cubicBezTo>
                  <a:cubicBezTo>
                    <a:pt x="4963" y="3356"/>
                    <a:pt x="5057" y="3316"/>
                    <a:pt x="5148" y="3316"/>
                  </a:cubicBezTo>
                  <a:close/>
                  <a:moveTo>
                    <a:pt x="1" y="0"/>
                  </a:moveTo>
                  <a:lnTo>
                    <a:pt x="1" y="2647"/>
                  </a:lnTo>
                  <a:cubicBezTo>
                    <a:pt x="1" y="4883"/>
                    <a:pt x="1859" y="6742"/>
                    <a:pt x="4096" y="6742"/>
                  </a:cubicBezTo>
                  <a:cubicBezTo>
                    <a:pt x="6333" y="6742"/>
                    <a:pt x="8192" y="4883"/>
                    <a:pt x="8192" y="2647"/>
                  </a:cubicBezTo>
                  <a:lnTo>
                    <a:pt x="819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48"/>
            <p:cNvSpPr/>
            <p:nvPr/>
          </p:nvSpPr>
          <p:spPr>
            <a:xfrm>
              <a:off x="-51633225" y="3292650"/>
              <a:ext cx="279625" cy="37050"/>
            </a:xfrm>
            <a:custGeom>
              <a:avLst/>
              <a:gdLst/>
              <a:ahLst/>
              <a:cxnLst/>
              <a:rect l="l" t="t" r="r" b="b"/>
              <a:pathLst>
                <a:path w="11185" h="1482" extrusionOk="0">
                  <a:moveTo>
                    <a:pt x="1513" y="0"/>
                  </a:moveTo>
                  <a:cubicBezTo>
                    <a:pt x="851" y="0"/>
                    <a:pt x="284" y="410"/>
                    <a:pt x="95" y="1009"/>
                  </a:cubicBezTo>
                  <a:cubicBezTo>
                    <a:pt x="0" y="1261"/>
                    <a:pt x="221" y="1481"/>
                    <a:pt x="441" y="1481"/>
                  </a:cubicBezTo>
                  <a:lnTo>
                    <a:pt x="10775" y="1481"/>
                  </a:lnTo>
                  <a:cubicBezTo>
                    <a:pt x="10996" y="1481"/>
                    <a:pt x="11185" y="1261"/>
                    <a:pt x="11122" y="1009"/>
                  </a:cubicBezTo>
                  <a:cubicBezTo>
                    <a:pt x="10933" y="410"/>
                    <a:pt x="10365" y="0"/>
                    <a:pt x="97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48"/>
            <p:cNvSpPr/>
            <p:nvPr/>
          </p:nvSpPr>
          <p:spPr>
            <a:xfrm>
              <a:off x="-51492250" y="3198925"/>
              <a:ext cx="98475" cy="74850"/>
            </a:xfrm>
            <a:custGeom>
              <a:avLst/>
              <a:gdLst/>
              <a:ahLst/>
              <a:cxnLst/>
              <a:rect l="l" t="t" r="r" b="b"/>
              <a:pathLst>
                <a:path w="3939" h="2994" extrusionOk="0">
                  <a:moveTo>
                    <a:pt x="1" y="0"/>
                  </a:moveTo>
                  <a:lnTo>
                    <a:pt x="1" y="0"/>
                  </a:lnTo>
                  <a:cubicBezTo>
                    <a:pt x="946" y="0"/>
                    <a:pt x="1576" y="1418"/>
                    <a:pt x="1765" y="2993"/>
                  </a:cubicBezTo>
                  <a:lnTo>
                    <a:pt x="3939" y="2993"/>
                  </a:lnTo>
                  <a:cubicBezTo>
                    <a:pt x="3466" y="1261"/>
                    <a:pt x="1859" y="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48"/>
            <p:cNvSpPr/>
            <p:nvPr/>
          </p:nvSpPr>
          <p:spPr>
            <a:xfrm>
              <a:off x="-51590700" y="3198925"/>
              <a:ext cx="98475" cy="74850"/>
            </a:xfrm>
            <a:custGeom>
              <a:avLst/>
              <a:gdLst/>
              <a:ahLst/>
              <a:cxnLst/>
              <a:rect l="l" t="t" r="r" b="b"/>
              <a:pathLst>
                <a:path w="3939" h="2994" extrusionOk="0">
                  <a:moveTo>
                    <a:pt x="3939" y="0"/>
                  </a:moveTo>
                  <a:lnTo>
                    <a:pt x="3939" y="0"/>
                  </a:lnTo>
                  <a:cubicBezTo>
                    <a:pt x="2048" y="0"/>
                    <a:pt x="473" y="1292"/>
                    <a:pt x="1" y="2993"/>
                  </a:cubicBezTo>
                  <a:lnTo>
                    <a:pt x="2174" y="2993"/>
                  </a:lnTo>
                  <a:cubicBezTo>
                    <a:pt x="2332" y="1418"/>
                    <a:pt x="2962" y="0"/>
                    <a:pt x="39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8"/>
            <p:cNvSpPr/>
            <p:nvPr/>
          </p:nvSpPr>
          <p:spPr>
            <a:xfrm>
              <a:off x="-51517450" y="3218600"/>
              <a:ext cx="52000" cy="55950"/>
            </a:xfrm>
            <a:custGeom>
              <a:avLst/>
              <a:gdLst/>
              <a:ahLst/>
              <a:cxnLst/>
              <a:rect l="l" t="t" r="r" b="b"/>
              <a:pathLst>
                <a:path w="2080" h="2238" extrusionOk="0">
                  <a:moveTo>
                    <a:pt x="1009" y="1"/>
                  </a:moveTo>
                  <a:cubicBezTo>
                    <a:pt x="662" y="1"/>
                    <a:pt x="158" y="852"/>
                    <a:pt x="1" y="2238"/>
                  </a:cubicBezTo>
                  <a:lnTo>
                    <a:pt x="2080" y="2238"/>
                  </a:lnTo>
                  <a:cubicBezTo>
                    <a:pt x="1828" y="820"/>
                    <a:pt x="1355" y="1"/>
                    <a:pt x="10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48"/>
            <p:cNvSpPr/>
            <p:nvPr/>
          </p:nvSpPr>
          <p:spPr>
            <a:xfrm>
              <a:off x="-51370950" y="3354075"/>
              <a:ext cx="18925" cy="64625"/>
            </a:xfrm>
            <a:custGeom>
              <a:avLst/>
              <a:gdLst/>
              <a:ahLst/>
              <a:cxnLst/>
              <a:rect l="l" t="t" r="r" b="b"/>
              <a:pathLst>
                <a:path w="757" h="2585" extrusionOk="0">
                  <a:moveTo>
                    <a:pt x="0" y="1"/>
                  </a:moveTo>
                  <a:lnTo>
                    <a:pt x="0" y="2584"/>
                  </a:lnTo>
                  <a:cubicBezTo>
                    <a:pt x="442" y="2301"/>
                    <a:pt x="757" y="1828"/>
                    <a:pt x="757" y="1324"/>
                  </a:cubicBezTo>
                  <a:cubicBezTo>
                    <a:pt x="757" y="725"/>
                    <a:pt x="442" y="253"/>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1" name="Google Shape;561;p48"/>
          <p:cNvGrpSpPr/>
          <p:nvPr/>
        </p:nvGrpSpPr>
        <p:grpSpPr>
          <a:xfrm>
            <a:off x="970498" y="3884328"/>
            <a:ext cx="373654" cy="369068"/>
            <a:chOff x="-41530375" y="3218800"/>
            <a:chExt cx="319800" cy="315875"/>
          </a:xfrm>
        </p:grpSpPr>
        <p:sp>
          <p:nvSpPr>
            <p:cNvPr id="562" name="Google Shape;562;p48"/>
            <p:cNvSpPr/>
            <p:nvPr/>
          </p:nvSpPr>
          <p:spPr>
            <a:xfrm>
              <a:off x="-41530375" y="3337550"/>
              <a:ext cx="199300" cy="197125"/>
            </a:xfrm>
            <a:custGeom>
              <a:avLst/>
              <a:gdLst/>
              <a:ahLst/>
              <a:cxnLst/>
              <a:rect l="l" t="t" r="r" b="b"/>
              <a:pathLst>
                <a:path w="7972" h="7885" extrusionOk="0">
                  <a:moveTo>
                    <a:pt x="3245" y="0"/>
                  </a:moveTo>
                  <a:lnTo>
                    <a:pt x="473" y="2804"/>
                  </a:lnTo>
                  <a:cubicBezTo>
                    <a:pt x="0" y="3277"/>
                    <a:pt x="0" y="4064"/>
                    <a:pt x="473" y="4568"/>
                  </a:cubicBezTo>
                  <a:lnTo>
                    <a:pt x="3403" y="7530"/>
                  </a:lnTo>
                  <a:cubicBezTo>
                    <a:pt x="3639" y="7766"/>
                    <a:pt x="3954" y="7884"/>
                    <a:pt x="4277" y="7884"/>
                  </a:cubicBezTo>
                  <a:cubicBezTo>
                    <a:pt x="4600" y="7884"/>
                    <a:pt x="4931" y="7766"/>
                    <a:pt x="5199" y="7530"/>
                  </a:cubicBezTo>
                  <a:lnTo>
                    <a:pt x="7971" y="4726"/>
                  </a:lnTo>
                  <a:lnTo>
                    <a:pt x="324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48"/>
            <p:cNvSpPr/>
            <p:nvPr/>
          </p:nvSpPr>
          <p:spPr>
            <a:xfrm>
              <a:off x="-41435075" y="3218800"/>
              <a:ext cx="224500" cy="221950"/>
            </a:xfrm>
            <a:custGeom>
              <a:avLst/>
              <a:gdLst/>
              <a:ahLst/>
              <a:cxnLst/>
              <a:rect l="l" t="t" r="r" b="b"/>
              <a:pathLst>
                <a:path w="8980" h="8878" extrusionOk="0">
                  <a:moveTo>
                    <a:pt x="4395" y="1"/>
                  </a:moveTo>
                  <a:cubicBezTo>
                    <a:pt x="4285" y="1"/>
                    <a:pt x="4175" y="40"/>
                    <a:pt x="4096" y="119"/>
                  </a:cubicBezTo>
                  <a:lnTo>
                    <a:pt x="1" y="4152"/>
                  </a:lnTo>
                  <a:lnTo>
                    <a:pt x="4726" y="8877"/>
                  </a:lnTo>
                  <a:lnTo>
                    <a:pt x="8822" y="4845"/>
                  </a:lnTo>
                  <a:cubicBezTo>
                    <a:pt x="8979" y="4687"/>
                    <a:pt x="8979" y="4404"/>
                    <a:pt x="8822" y="4246"/>
                  </a:cubicBezTo>
                  <a:lnTo>
                    <a:pt x="4695" y="119"/>
                  </a:lnTo>
                  <a:cubicBezTo>
                    <a:pt x="4616" y="40"/>
                    <a:pt x="4506" y="1"/>
                    <a:pt x="43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4" name="Google Shape;564;p48"/>
          <p:cNvGrpSpPr/>
          <p:nvPr/>
        </p:nvGrpSpPr>
        <p:grpSpPr>
          <a:xfrm>
            <a:off x="980424" y="1564666"/>
            <a:ext cx="353802" cy="351497"/>
            <a:chOff x="580725" y="3617925"/>
            <a:chExt cx="299325" cy="297375"/>
          </a:xfrm>
        </p:grpSpPr>
        <p:sp>
          <p:nvSpPr>
            <p:cNvPr id="565" name="Google Shape;565;p48"/>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48"/>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48"/>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48"/>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48"/>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0" name="Google Shape;570;p48"/>
          <p:cNvGrpSpPr/>
          <p:nvPr/>
        </p:nvGrpSpPr>
        <p:grpSpPr>
          <a:xfrm flipH="1">
            <a:off x="4959805" y="2736710"/>
            <a:ext cx="327739" cy="348631"/>
            <a:chOff x="5364750" y="3235150"/>
            <a:chExt cx="277275" cy="294950"/>
          </a:xfrm>
        </p:grpSpPr>
        <p:sp>
          <p:nvSpPr>
            <p:cNvPr id="571" name="Google Shape;571;p48"/>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48"/>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48"/>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48"/>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48"/>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48"/>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48"/>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48"/>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9" name="Google Shape;579;p48"/>
          <p:cNvGrpSpPr/>
          <p:nvPr/>
        </p:nvGrpSpPr>
        <p:grpSpPr>
          <a:xfrm flipH="1">
            <a:off x="4959820" y="3907174"/>
            <a:ext cx="327711" cy="323377"/>
            <a:chOff x="-25445525" y="3175900"/>
            <a:chExt cx="267825" cy="296350"/>
          </a:xfrm>
        </p:grpSpPr>
        <p:sp>
          <p:nvSpPr>
            <p:cNvPr id="580" name="Google Shape;580;p48"/>
            <p:cNvSpPr/>
            <p:nvPr/>
          </p:nvSpPr>
          <p:spPr>
            <a:xfrm>
              <a:off x="-25445525" y="3367475"/>
              <a:ext cx="123675" cy="104775"/>
            </a:xfrm>
            <a:custGeom>
              <a:avLst/>
              <a:gdLst/>
              <a:ahLst/>
              <a:cxnLst/>
              <a:rect l="l" t="t" r="r" b="b"/>
              <a:pathLst>
                <a:path w="4947" h="4191" extrusionOk="0">
                  <a:moveTo>
                    <a:pt x="3088" y="0"/>
                  </a:moveTo>
                  <a:cubicBezTo>
                    <a:pt x="2364" y="883"/>
                    <a:pt x="1387" y="2080"/>
                    <a:pt x="127" y="3655"/>
                  </a:cubicBezTo>
                  <a:cubicBezTo>
                    <a:pt x="1" y="3718"/>
                    <a:pt x="1" y="3875"/>
                    <a:pt x="32" y="4001"/>
                  </a:cubicBezTo>
                  <a:cubicBezTo>
                    <a:pt x="95" y="4127"/>
                    <a:pt x="253" y="4191"/>
                    <a:pt x="379" y="4191"/>
                  </a:cubicBezTo>
                  <a:lnTo>
                    <a:pt x="3246" y="4191"/>
                  </a:lnTo>
                  <a:cubicBezTo>
                    <a:pt x="3372" y="4191"/>
                    <a:pt x="3435" y="4159"/>
                    <a:pt x="3529" y="4096"/>
                  </a:cubicBezTo>
                  <a:lnTo>
                    <a:pt x="4947" y="2363"/>
                  </a:lnTo>
                  <a:lnTo>
                    <a:pt x="3466" y="536"/>
                  </a:lnTo>
                  <a:lnTo>
                    <a:pt x="3120" y="63"/>
                  </a:lnTo>
                  <a:cubicBezTo>
                    <a:pt x="3120" y="32"/>
                    <a:pt x="3088" y="32"/>
                    <a:pt x="308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48"/>
            <p:cNvSpPr/>
            <p:nvPr/>
          </p:nvSpPr>
          <p:spPr>
            <a:xfrm>
              <a:off x="-25398250" y="3175900"/>
              <a:ext cx="220550" cy="296350"/>
            </a:xfrm>
            <a:custGeom>
              <a:avLst/>
              <a:gdLst/>
              <a:ahLst/>
              <a:cxnLst/>
              <a:rect l="l" t="t" r="r" b="b"/>
              <a:pathLst>
                <a:path w="8822" h="11854" extrusionOk="0">
                  <a:moveTo>
                    <a:pt x="3491" y="1"/>
                  </a:moveTo>
                  <a:cubicBezTo>
                    <a:pt x="3420" y="1"/>
                    <a:pt x="3348" y="3"/>
                    <a:pt x="3277" y="8"/>
                  </a:cubicBezTo>
                  <a:cubicBezTo>
                    <a:pt x="1481" y="134"/>
                    <a:pt x="0" y="1709"/>
                    <a:pt x="0" y="3568"/>
                  </a:cubicBezTo>
                  <a:cubicBezTo>
                    <a:pt x="0" y="4733"/>
                    <a:pt x="945" y="6246"/>
                    <a:pt x="1764" y="7285"/>
                  </a:cubicBezTo>
                  <a:lnTo>
                    <a:pt x="2142" y="7758"/>
                  </a:lnTo>
                  <a:lnTo>
                    <a:pt x="5324" y="11759"/>
                  </a:lnTo>
                  <a:cubicBezTo>
                    <a:pt x="5387" y="11822"/>
                    <a:pt x="5482" y="11854"/>
                    <a:pt x="5608" y="11854"/>
                  </a:cubicBezTo>
                  <a:lnTo>
                    <a:pt x="8475" y="11854"/>
                  </a:lnTo>
                  <a:cubicBezTo>
                    <a:pt x="8601" y="11854"/>
                    <a:pt x="8695" y="11790"/>
                    <a:pt x="8790" y="11664"/>
                  </a:cubicBezTo>
                  <a:cubicBezTo>
                    <a:pt x="8821" y="11538"/>
                    <a:pt x="8821" y="11381"/>
                    <a:pt x="8758" y="11318"/>
                  </a:cubicBezTo>
                  <a:cubicBezTo>
                    <a:pt x="7939" y="10278"/>
                    <a:pt x="7183" y="9302"/>
                    <a:pt x="6459" y="8482"/>
                  </a:cubicBezTo>
                  <a:cubicBezTo>
                    <a:pt x="6144" y="8073"/>
                    <a:pt x="5828" y="7695"/>
                    <a:pt x="5513" y="7348"/>
                  </a:cubicBezTo>
                  <a:cubicBezTo>
                    <a:pt x="5387" y="7191"/>
                    <a:pt x="5293" y="7065"/>
                    <a:pt x="5167" y="6907"/>
                  </a:cubicBezTo>
                  <a:cubicBezTo>
                    <a:pt x="4600" y="6246"/>
                    <a:pt x="4127" y="5647"/>
                    <a:pt x="3749" y="5080"/>
                  </a:cubicBezTo>
                  <a:cubicBezTo>
                    <a:pt x="3088" y="4198"/>
                    <a:pt x="2646" y="3568"/>
                    <a:pt x="2363" y="3032"/>
                  </a:cubicBezTo>
                  <a:cubicBezTo>
                    <a:pt x="2174" y="2686"/>
                    <a:pt x="2079" y="2371"/>
                    <a:pt x="2079" y="2182"/>
                  </a:cubicBezTo>
                  <a:cubicBezTo>
                    <a:pt x="2079" y="1425"/>
                    <a:pt x="2678" y="764"/>
                    <a:pt x="3466" y="764"/>
                  </a:cubicBezTo>
                  <a:cubicBezTo>
                    <a:pt x="4253" y="764"/>
                    <a:pt x="4852" y="1425"/>
                    <a:pt x="4852" y="2182"/>
                  </a:cubicBezTo>
                  <a:cubicBezTo>
                    <a:pt x="4852" y="2308"/>
                    <a:pt x="4820" y="2528"/>
                    <a:pt x="4568" y="3001"/>
                  </a:cubicBezTo>
                  <a:cubicBezTo>
                    <a:pt x="4379" y="3347"/>
                    <a:pt x="4159" y="3757"/>
                    <a:pt x="3907" y="4103"/>
                  </a:cubicBezTo>
                  <a:cubicBezTo>
                    <a:pt x="4064" y="4292"/>
                    <a:pt x="4190" y="4513"/>
                    <a:pt x="4316" y="4670"/>
                  </a:cubicBezTo>
                  <a:cubicBezTo>
                    <a:pt x="4694" y="5206"/>
                    <a:pt x="5167" y="5805"/>
                    <a:pt x="5734" y="6435"/>
                  </a:cubicBezTo>
                  <a:lnTo>
                    <a:pt x="5765" y="6466"/>
                  </a:lnTo>
                  <a:cubicBezTo>
                    <a:pt x="6396" y="5521"/>
                    <a:pt x="6931" y="4418"/>
                    <a:pt x="6931" y="3505"/>
                  </a:cubicBezTo>
                  <a:cubicBezTo>
                    <a:pt x="6931" y="1621"/>
                    <a:pt x="5408" y="1"/>
                    <a:pt x="34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48"/>
            <p:cNvSpPr/>
            <p:nvPr/>
          </p:nvSpPr>
          <p:spPr>
            <a:xfrm>
              <a:off x="-25328950" y="3211525"/>
              <a:ext cx="35475" cy="36250"/>
            </a:xfrm>
            <a:custGeom>
              <a:avLst/>
              <a:gdLst/>
              <a:ahLst/>
              <a:cxnLst/>
              <a:rect l="l" t="t" r="r" b="b"/>
              <a:pathLst>
                <a:path w="1419" h="1450" extrusionOk="0">
                  <a:moveTo>
                    <a:pt x="694" y="0"/>
                  </a:moveTo>
                  <a:cubicBezTo>
                    <a:pt x="316" y="0"/>
                    <a:pt x="0" y="347"/>
                    <a:pt x="0" y="757"/>
                  </a:cubicBezTo>
                  <a:cubicBezTo>
                    <a:pt x="0" y="757"/>
                    <a:pt x="0" y="914"/>
                    <a:pt x="190" y="1292"/>
                  </a:cubicBezTo>
                  <a:cubicBezTo>
                    <a:pt x="221" y="1355"/>
                    <a:pt x="221" y="1418"/>
                    <a:pt x="253" y="1450"/>
                  </a:cubicBezTo>
                  <a:cubicBezTo>
                    <a:pt x="379" y="1418"/>
                    <a:pt x="536" y="1387"/>
                    <a:pt x="662" y="1387"/>
                  </a:cubicBezTo>
                  <a:cubicBezTo>
                    <a:pt x="788" y="1387"/>
                    <a:pt x="946" y="1418"/>
                    <a:pt x="1040" y="1450"/>
                  </a:cubicBezTo>
                  <a:cubicBezTo>
                    <a:pt x="1103" y="1418"/>
                    <a:pt x="1135" y="1355"/>
                    <a:pt x="1135" y="1292"/>
                  </a:cubicBezTo>
                  <a:cubicBezTo>
                    <a:pt x="1324" y="914"/>
                    <a:pt x="1324" y="757"/>
                    <a:pt x="1324" y="757"/>
                  </a:cubicBezTo>
                  <a:cubicBezTo>
                    <a:pt x="1418" y="347"/>
                    <a:pt x="1103" y="0"/>
                    <a:pt x="6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49"/>
          <p:cNvSpPr txBox="1">
            <a:spLocks noGrp="1"/>
          </p:cNvSpPr>
          <p:nvPr>
            <p:ph type="title"/>
          </p:nvPr>
        </p:nvSpPr>
        <p:spPr>
          <a:xfrm>
            <a:off x="715100" y="2595442"/>
            <a:ext cx="6520200" cy="91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EVALUATING PROPAGANDA </a:t>
            </a:r>
            <a:endParaRPr/>
          </a:p>
        </p:txBody>
      </p:sp>
      <p:sp>
        <p:nvSpPr>
          <p:cNvPr id="588" name="Google Shape;588;p49"/>
          <p:cNvSpPr txBox="1">
            <a:spLocks noGrp="1"/>
          </p:cNvSpPr>
          <p:nvPr>
            <p:ph type="title" idx="2"/>
          </p:nvPr>
        </p:nvSpPr>
        <p:spPr>
          <a:xfrm>
            <a:off x="715100" y="876294"/>
            <a:ext cx="3150900" cy="1639200"/>
          </a:xfrm>
          <a:prstGeom prst="rect">
            <a:avLst/>
          </a:prstGeom>
        </p:spPr>
        <p:txBody>
          <a:bodyPr spcFirstLastPara="1" wrap="square" lIns="0" tIns="91425" rIns="91425" bIns="91425" anchor="t" anchorCtr="0">
            <a:noAutofit/>
          </a:bodyPr>
          <a:lstStyle/>
          <a:p>
            <a:pPr marL="0" lvl="0" indent="0" algn="l" rtl="0">
              <a:spcBef>
                <a:spcPts val="0"/>
              </a:spcBef>
              <a:spcAft>
                <a:spcPts val="0"/>
              </a:spcAft>
              <a:buNone/>
            </a:pPr>
            <a:r>
              <a:rPr lang="en"/>
              <a:t>02</a:t>
            </a:r>
            <a:endParaRPr/>
          </a:p>
        </p:txBody>
      </p:sp>
      <p:sp>
        <p:nvSpPr>
          <p:cNvPr id="589" name="Google Shape;589;p49"/>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11</a:t>
            </a:fld>
            <a:endParaRPr/>
          </a:p>
        </p:txBody>
      </p:sp>
      <p:sp>
        <p:nvSpPr>
          <p:cNvPr id="590" name="Google Shape;590;p49"/>
          <p:cNvSpPr/>
          <p:nvPr/>
        </p:nvSpPr>
        <p:spPr>
          <a:xfrm>
            <a:off x="6680102" y="2852505"/>
            <a:ext cx="425929" cy="405075"/>
          </a:xfrm>
          <a:custGeom>
            <a:avLst/>
            <a:gdLst/>
            <a:ahLst/>
            <a:cxnLst/>
            <a:rect l="l" t="t" r="r" b="b"/>
            <a:pathLst>
              <a:path w="44035" h="41879" extrusionOk="0">
                <a:moveTo>
                  <a:pt x="22016" y="0"/>
                </a:moveTo>
                <a:lnTo>
                  <a:pt x="16820" y="15996"/>
                </a:lnTo>
                <a:lnTo>
                  <a:pt x="1" y="15996"/>
                </a:lnTo>
                <a:lnTo>
                  <a:pt x="13606" y="25884"/>
                </a:lnTo>
                <a:lnTo>
                  <a:pt x="8411" y="41879"/>
                </a:lnTo>
                <a:lnTo>
                  <a:pt x="8411" y="41879"/>
                </a:lnTo>
                <a:lnTo>
                  <a:pt x="22016" y="31993"/>
                </a:lnTo>
                <a:lnTo>
                  <a:pt x="35624" y="41879"/>
                </a:lnTo>
                <a:lnTo>
                  <a:pt x="30428" y="25884"/>
                </a:lnTo>
                <a:lnTo>
                  <a:pt x="44034" y="15996"/>
                </a:lnTo>
                <a:lnTo>
                  <a:pt x="27215" y="15996"/>
                </a:lnTo>
                <a:lnTo>
                  <a:pt x="22016" y="0"/>
                </a:lnTo>
                <a:close/>
              </a:path>
            </a:pathLst>
          </a:custGeom>
          <a:solidFill>
            <a:schemeClr val="dk2"/>
          </a:solidFill>
          <a:ln>
            <a:noFill/>
          </a:ln>
          <a:effectLst>
            <a:outerShdw blurRad="57150" algn="bl" rotWithShape="0">
              <a:srgbClr val="000000">
                <a:alpha val="2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49"/>
          <p:cNvSpPr txBox="1"/>
          <p:nvPr/>
        </p:nvSpPr>
        <p:spPr>
          <a:xfrm flipH="1">
            <a:off x="639025" y="237850"/>
            <a:ext cx="1174200" cy="30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dirty="0">
              <a:solidFill>
                <a:schemeClr val="dk1"/>
              </a:solidFill>
              <a:latin typeface="Lexend Mega"/>
              <a:ea typeface="Lexend Mega"/>
              <a:cs typeface="Lexend Mega"/>
              <a:sym typeface="Lexend Meg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50"/>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12</a:t>
            </a:fld>
            <a:endParaRPr/>
          </a:p>
        </p:txBody>
      </p:sp>
      <p:sp>
        <p:nvSpPr>
          <p:cNvPr id="597" name="Google Shape;597;p50"/>
          <p:cNvSpPr txBox="1">
            <a:spLocks noGrp="1"/>
          </p:cNvSpPr>
          <p:nvPr>
            <p:ph type="title"/>
          </p:nvPr>
        </p:nvSpPr>
        <p:spPr>
          <a:xfrm>
            <a:off x="720000" y="535000"/>
            <a:ext cx="7704000" cy="46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01.</a:t>
            </a:r>
            <a:endParaRPr/>
          </a:p>
        </p:txBody>
      </p:sp>
      <p:sp>
        <p:nvSpPr>
          <p:cNvPr id="598" name="Google Shape;598;p50"/>
          <p:cNvSpPr txBox="1">
            <a:spLocks noGrp="1"/>
          </p:cNvSpPr>
          <p:nvPr>
            <p:ph type="body" idx="1"/>
          </p:nvPr>
        </p:nvSpPr>
        <p:spPr>
          <a:xfrm>
            <a:off x="720000" y="4176860"/>
            <a:ext cx="7704000" cy="307200"/>
          </a:xfrm>
          <a:prstGeom prst="rect">
            <a:avLst/>
          </a:prstGeom>
        </p:spPr>
        <p:txBody>
          <a:bodyPr spcFirstLastPara="1" wrap="square" lIns="91425" tIns="91425" rIns="77775" bIns="91425" anchor="t" anchorCtr="0">
            <a:noAutofit/>
          </a:bodyPr>
          <a:lstStyle/>
          <a:p>
            <a:pPr marL="0" lvl="0" indent="0" algn="ctr" rtl="0">
              <a:spcBef>
                <a:spcPts val="0"/>
              </a:spcBef>
              <a:spcAft>
                <a:spcPts val="0"/>
              </a:spcAft>
              <a:buNone/>
            </a:pPr>
            <a:r>
              <a:rPr lang="en" sz="1600"/>
              <a:t>“Braving the wind and the waves, each reveals their remarkable abilities”</a:t>
            </a:r>
            <a:br>
              <a:rPr lang="en" sz="1600"/>
            </a:br>
            <a:r>
              <a:rPr lang="en" sz="1600"/>
              <a:t>1958</a:t>
            </a:r>
            <a:endParaRPr sz="1600"/>
          </a:p>
          <a:p>
            <a:pPr marL="0" lvl="0" indent="0" algn="ctr" rtl="0">
              <a:spcBef>
                <a:spcPts val="0"/>
              </a:spcBef>
              <a:spcAft>
                <a:spcPts val="0"/>
              </a:spcAft>
              <a:buNone/>
            </a:pPr>
            <a:endParaRPr sz="1600"/>
          </a:p>
        </p:txBody>
      </p:sp>
      <p:pic>
        <p:nvPicPr>
          <p:cNvPr id="599" name="Google Shape;599;p50"/>
          <p:cNvPicPr preferRelativeResize="0"/>
          <p:nvPr/>
        </p:nvPicPr>
        <p:blipFill>
          <a:blip r:embed="rId3">
            <a:alphaModFix/>
          </a:blip>
          <a:stretch>
            <a:fillRect/>
          </a:stretch>
        </p:blipFill>
        <p:spPr>
          <a:xfrm>
            <a:off x="2232500" y="1073800"/>
            <a:ext cx="4532625" cy="3102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p51"/>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13</a:t>
            </a:fld>
            <a:endParaRPr/>
          </a:p>
        </p:txBody>
      </p:sp>
      <p:sp>
        <p:nvSpPr>
          <p:cNvPr id="605" name="Google Shape;605;p51"/>
          <p:cNvSpPr txBox="1">
            <a:spLocks noGrp="1"/>
          </p:cNvSpPr>
          <p:nvPr>
            <p:ph type="title"/>
          </p:nvPr>
        </p:nvSpPr>
        <p:spPr>
          <a:xfrm>
            <a:off x="5213750" y="1608470"/>
            <a:ext cx="3225300" cy="5952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t>02.</a:t>
            </a:r>
            <a:endParaRPr/>
          </a:p>
        </p:txBody>
      </p:sp>
      <p:pic>
        <p:nvPicPr>
          <p:cNvPr id="606" name="Google Shape;606;p51"/>
          <p:cNvPicPr preferRelativeResize="0"/>
          <p:nvPr/>
        </p:nvPicPr>
        <p:blipFill>
          <a:blip r:embed="rId3">
            <a:alphaModFix/>
          </a:blip>
          <a:stretch>
            <a:fillRect/>
          </a:stretch>
        </p:blipFill>
        <p:spPr>
          <a:xfrm>
            <a:off x="265875" y="661975"/>
            <a:ext cx="5524500" cy="3819525"/>
          </a:xfrm>
          <a:prstGeom prst="rect">
            <a:avLst/>
          </a:prstGeom>
          <a:noFill/>
          <a:ln>
            <a:noFill/>
          </a:ln>
        </p:spPr>
      </p:pic>
      <p:sp>
        <p:nvSpPr>
          <p:cNvPr id="607" name="Google Shape;607;p51"/>
          <p:cNvSpPr txBox="1">
            <a:spLocks noGrp="1"/>
          </p:cNvSpPr>
          <p:nvPr>
            <p:ph type="subTitle" idx="1"/>
          </p:nvPr>
        </p:nvSpPr>
        <p:spPr>
          <a:xfrm>
            <a:off x="6138200" y="2261525"/>
            <a:ext cx="2298000" cy="1186500"/>
          </a:xfrm>
          <a:prstGeom prst="rect">
            <a:avLst/>
          </a:prstGeom>
        </p:spPr>
        <p:txBody>
          <a:bodyPr spcFirstLastPara="1" wrap="square" lIns="91425" tIns="91425" rIns="77775" bIns="91425" anchor="t" anchorCtr="0">
            <a:noAutofit/>
          </a:bodyPr>
          <a:lstStyle/>
          <a:p>
            <a:pPr marL="0" lvl="0" indent="0" algn="r" rtl="0">
              <a:spcBef>
                <a:spcPts val="0"/>
              </a:spcBef>
              <a:spcAft>
                <a:spcPts val="0"/>
              </a:spcAft>
              <a:buNone/>
            </a:pPr>
            <a:r>
              <a:rPr lang="en"/>
              <a:t>“</a:t>
            </a:r>
            <a:r>
              <a:rPr lang="en">
                <a:solidFill>
                  <a:schemeClr val="hlink"/>
                </a:solidFill>
                <a:uFill>
                  <a:noFill/>
                </a:uFill>
                <a:hlinkClick r:id="rId4"/>
              </a:rPr>
              <a:t>Everybody is fully occupied in production, the trade sector is also fully occupied for everybody,”</a:t>
            </a:r>
            <a:endParaRPr/>
          </a:p>
          <a:p>
            <a:pPr marL="0" lvl="0" indent="0" algn="r" rtl="0">
              <a:spcBef>
                <a:spcPts val="0"/>
              </a:spcBef>
              <a:spcAft>
                <a:spcPts val="0"/>
              </a:spcAft>
              <a:buNone/>
            </a:pPr>
            <a:endParaRPr/>
          </a:p>
          <a:p>
            <a:pPr marL="0" lvl="0" indent="0" algn="r" rtl="0">
              <a:spcBef>
                <a:spcPts val="0"/>
              </a:spcBef>
              <a:spcAft>
                <a:spcPts val="0"/>
              </a:spcAft>
              <a:buNone/>
            </a:pPr>
            <a:r>
              <a:rPr lang="en">
                <a:solidFill>
                  <a:schemeClr val="hlink"/>
                </a:solidFill>
                <a:uFill>
                  <a:noFill/>
                </a:uFill>
                <a:hlinkClick r:id="rId4"/>
              </a:rPr>
              <a:t> 1958</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52"/>
          <p:cNvSpPr txBox="1">
            <a:spLocks noGrp="1"/>
          </p:cNvSpPr>
          <p:nvPr>
            <p:ph type="subTitle" idx="1"/>
          </p:nvPr>
        </p:nvSpPr>
        <p:spPr>
          <a:xfrm>
            <a:off x="715100" y="2472336"/>
            <a:ext cx="3225300" cy="12735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solidFill>
                  <a:schemeClr val="hlink"/>
                </a:solidFill>
                <a:uFill>
                  <a:noFill/>
                </a:uFill>
                <a:hlinkClick r:id="rId3"/>
              </a:rPr>
              <a:t>The melons are sweet, grain and rice are fragrant, everybody tries the flavor</a:t>
            </a:r>
            <a:endParaRPr/>
          </a:p>
          <a:p>
            <a:pPr marL="0" lvl="0" indent="0" algn="l" rtl="0">
              <a:spcBef>
                <a:spcPts val="0"/>
              </a:spcBef>
              <a:spcAft>
                <a:spcPts val="0"/>
              </a:spcAft>
              <a:buNone/>
            </a:pPr>
            <a:endParaRPr>
              <a:solidFill>
                <a:schemeClr val="hlink"/>
              </a:solidFill>
            </a:endParaRPr>
          </a:p>
          <a:p>
            <a:pPr marL="0" lvl="0" indent="0" algn="l" rtl="0">
              <a:spcBef>
                <a:spcPts val="0"/>
              </a:spcBef>
              <a:spcAft>
                <a:spcPts val="0"/>
              </a:spcAft>
              <a:buNone/>
            </a:pPr>
            <a:r>
              <a:rPr lang="en">
                <a:solidFill>
                  <a:schemeClr val="hlink"/>
                </a:solidFill>
                <a:uFill>
                  <a:noFill/>
                </a:uFill>
                <a:hlinkClick r:id="rId3"/>
              </a:rPr>
              <a:t> 1958</a:t>
            </a:r>
            <a:endParaRPr/>
          </a:p>
        </p:txBody>
      </p:sp>
      <p:sp>
        <p:nvSpPr>
          <p:cNvPr id="613" name="Google Shape;613;p52"/>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a:t>
            </a:fld>
            <a:endParaRPr/>
          </a:p>
        </p:txBody>
      </p:sp>
      <p:sp>
        <p:nvSpPr>
          <p:cNvPr id="614" name="Google Shape;614;p52"/>
          <p:cNvSpPr txBox="1">
            <a:spLocks noGrp="1"/>
          </p:cNvSpPr>
          <p:nvPr>
            <p:ph type="title"/>
          </p:nvPr>
        </p:nvSpPr>
        <p:spPr>
          <a:xfrm>
            <a:off x="717941" y="1397664"/>
            <a:ext cx="3225300" cy="101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03.</a:t>
            </a:r>
            <a:endParaRPr/>
          </a:p>
        </p:txBody>
      </p:sp>
      <p:pic>
        <p:nvPicPr>
          <p:cNvPr id="615" name="Google Shape;615;p52"/>
          <p:cNvPicPr preferRelativeResize="0"/>
          <p:nvPr/>
        </p:nvPicPr>
        <p:blipFill>
          <a:blip r:embed="rId4">
            <a:alphaModFix/>
          </a:blip>
          <a:stretch>
            <a:fillRect/>
          </a:stretch>
        </p:blipFill>
        <p:spPr>
          <a:xfrm>
            <a:off x="5015916" y="77000"/>
            <a:ext cx="3320349" cy="48386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53"/>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15</a:t>
            </a:fld>
            <a:endParaRPr/>
          </a:p>
        </p:txBody>
      </p:sp>
      <p:sp>
        <p:nvSpPr>
          <p:cNvPr id="621" name="Google Shape;621;p53"/>
          <p:cNvSpPr txBox="1">
            <a:spLocks noGrp="1"/>
          </p:cNvSpPr>
          <p:nvPr>
            <p:ph type="title"/>
          </p:nvPr>
        </p:nvSpPr>
        <p:spPr>
          <a:xfrm>
            <a:off x="717941" y="1397664"/>
            <a:ext cx="3225300" cy="101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04.</a:t>
            </a:r>
            <a:endParaRPr/>
          </a:p>
        </p:txBody>
      </p:sp>
      <p:sp>
        <p:nvSpPr>
          <p:cNvPr id="622" name="Google Shape;622;p53"/>
          <p:cNvSpPr txBox="1">
            <a:spLocks noGrp="1"/>
          </p:cNvSpPr>
          <p:nvPr>
            <p:ph type="subTitle" idx="1"/>
          </p:nvPr>
        </p:nvSpPr>
        <p:spPr>
          <a:xfrm>
            <a:off x="715100" y="2472336"/>
            <a:ext cx="3225300" cy="12735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sz="2400"/>
              <a:t>Chairman Mao gives us a happy life</a:t>
            </a:r>
            <a:endParaRPr sz="2400"/>
          </a:p>
          <a:p>
            <a:pPr marL="0" lvl="0" indent="0" algn="l" rtl="0">
              <a:spcBef>
                <a:spcPts val="0"/>
              </a:spcBef>
              <a:spcAft>
                <a:spcPts val="0"/>
              </a:spcAft>
              <a:buNone/>
            </a:pPr>
            <a:endParaRPr sz="2400"/>
          </a:p>
          <a:p>
            <a:pPr marL="0" lvl="0" indent="0" algn="l" rtl="0">
              <a:spcBef>
                <a:spcPts val="0"/>
              </a:spcBef>
              <a:spcAft>
                <a:spcPts val="0"/>
              </a:spcAft>
              <a:buNone/>
            </a:pPr>
            <a:r>
              <a:rPr lang="en" sz="2400"/>
              <a:t>1954</a:t>
            </a:r>
            <a:endParaRPr sz="2400"/>
          </a:p>
        </p:txBody>
      </p:sp>
      <p:pic>
        <p:nvPicPr>
          <p:cNvPr id="623" name="Google Shape;623;p53"/>
          <p:cNvPicPr preferRelativeResize="0"/>
          <p:nvPr/>
        </p:nvPicPr>
        <p:blipFill>
          <a:blip r:embed="rId3">
            <a:alphaModFix/>
          </a:blip>
          <a:stretch>
            <a:fillRect/>
          </a:stretch>
        </p:blipFill>
        <p:spPr>
          <a:xfrm>
            <a:off x="5464591" y="152400"/>
            <a:ext cx="3320349" cy="48386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54"/>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16</a:t>
            </a:fld>
            <a:endParaRPr/>
          </a:p>
        </p:txBody>
      </p:sp>
      <p:sp>
        <p:nvSpPr>
          <p:cNvPr id="629" name="Google Shape;629;p54"/>
          <p:cNvSpPr txBox="1">
            <a:spLocks noGrp="1"/>
          </p:cNvSpPr>
          <p:nvPr>
            <p:ph type="title"/>
          </p:nvPr>
        </p:nvSpPr>
        <p:spPr>
          <a:xfrm>
            <a:off x="720000" y="535000"/>
            <a:ext cx="7704000" cy="462600"/>
          </a:xfrm>
          <a:prstGeom prst="rect">
            <a:avLst/>
          </a:prstGeom>
        </p:spPr>
        <p:txBody>
          <a:bodyPr spcFirstLastPara="1" wrap="square" lIns="91425" tIns="0" rIns="91425" bIns="91425" anchor="t" anchorCtr="0">
            <a:noAutofit/>
          </a:bodyPr>
          <a:lstStyle/>
          <a:p>
            <a:pPr marL="0" lvl="0" indent="0" algn="ctr" rtl="0">
              <a:spcBef>
                <a:spcPts val="0"/>
              </a:spcBef>
              <a:spcAft>
                <a:spcPts val="0"/>
              </a:spcAft>
              <a:buNone/>
            </a:pPr>
            <a:r>
              <a:rPr lang="en"/>
              <a:t>05.</a:t>
            </a:r>
            <a:endParaRPr/>
          </a:p>
        </p:txBody>
      </p:sp>
      <p:pic>
        <p:nvPicPr>
          <p:cNvPr id="630" name="Google Shape;630;p54"/>
          <p:cNvPicPr preferRelativeResize="0"/>
          <p:nvPr/>
        </p:nvPicPr>
        <p:blipFill rotWithShape="1">
          <a:blip r:embed="rId3">
            <a:alphaModFix/>
          </a:blip>
          <a:srcRect l="3320" t="3968" r="3423" b="2878"/>
          <a:stretch/>
        </p:blipFill>
        <p:spPr>
          <a:xfrm>
            <a:off x="510775" y="1162050"/>
            <a:ext cx="5142400" cy="3578150"/>
          </a:xfrm>
          <a:prstGeom prst="rect">
            <a:avLst/>
          </a:prstGeom>
          <a:noFill/>
          <a:ln>
            <a:noFill/>
          </a:ln>
        </p:spPr>
      </p:pic>
      <p:sp>
        <p:nvSpPr>
          <p:cNvPr id="631" name="Google Shape;631;p54"/>
          <p:cNvSpPr txBox="1">
            <a:spLocks noGrp="1"/>
          </p:cNvSpPr>
          <p:nvPr>
            <p:ph type="body" idx="1"/>
          </p:nvPr>
        </p:nvSpPr>
        <p:spPr>
          <a:xfrm>
            <a:off x="6074400" y="1162050"/>
            <a:ext cx="2616300" cy="32733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sz="2100"/>
              <a:t>The sunlight of Mao Zedong Thought illuminates the road of the Great Proletarian Cultural Revolution</a:t>
            </a:r>
            <a:endParaRPr sz="2100"/>
          </a:p>
          <a:p>
            <a:pPr marL="0" lvl="0" indent="0" algn="l" rtl="0">
              <a:spcBef>
                <a:spcPts val="0"/>
              </a:spcBef>
              <a:spcAft>
                <a:spcPts val="0"/>
              </a:spcAft>
              <a:buNone/>
            </a:pPr>
            <a:endParaRPr sz="2100"/>
          </a:p>
          <a:p>
            <a:pPr marL="0" lvl="0" indent="0" algn="l" rtl="0">
              <a:spcBef>
                <a:spcPts val="0"/>
              </a:spcBef>
              <a:spcAft>
                <a:spcPts val="0"/>
              </a:spcAft>
              <a:buNone/>
            </a:pPr>
            <a:r>
              <a:rPr lang="en" sz="2100"/>
              <a:t>1966</a:t>
            </a:r>
            <a:endParaRPr sz="2100"/>
          </a:p>
          <a:p>
            <a:pPr marL="0" lvl="0" indent="0" algn="l" rtl="0">
              <a:spcBef>
                <a:spcPts val="0"/>
              </a:spcBef>
              <a:spcAft>
                <a:spcPts val="0"/>
              </a:spcAft>
              <a:buNone/>
            </a:pPr>
            <a:endParaRPr sz="2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55"/>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17</a:t>
            </a:fld>
            <a:endParaRPr/>
          </a:p>
        </p:txBody>
      </p:sp>
      <p:sp>
        <p:nvSpPr>
          <p:cNvPr id="637" name="Google Shape;637;p55"/>
          <p:cNvSpPr txBox="1">
            <a:spLocks noGrp="1"/>
          </p:cNvSpPr>
          <p:nvPr>
            <p:ph type="subTitle" idx="1"/>
          </p:nvPr>
        </p:nvSpPr>
        <p:spPr>
          <a:xfrm>
            <a:off x="715100" y="2472336"/>
            <a:ext cx="3225300" cy="12735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solidFill>
                  <a:schemeClr val="hlink"/>
                </a:solidFill>
                <a:uFill>
                  <a:noFill/>
                </a:uFill>
                <a:hlinkClick r:id="rId3"/>
              </a:rPr>
              <a:t>Long live the General Line! Long live the Great Leap Forward! Long live the People’s Communes!</a:t>
            </a:r>
            <a:endParaRPr/>
          </a:p>
          <a:p>
            <a:pPr marL="0" lvl="0" indent="0" algn="l" rtl="0">
              <a:spcBef>
                <a:spcPts val="0"/>
              </a:spcBef>
              <a:spcAft>
                <a:spcPts val="0"/>
              </a:spcAft>
              <a:buNone/>
            </a:pPr>
            <a:endParaRPr>
              <a:solidFill>
                <a:schemeClr val="hlink"/>
              </a:solidFill>
            </a:endParaRPr>
          </a:p>
          <a:p>
            <a:pPr marL="0" lvl="0" indent="0" algn="l" rtl="0">
              <a:spcBef>
                <a:spcPts val="0"/>
              </a:spcBef>
              <a:spcAft>
                <a:spcPts val="0"/>
              </a:spcAft>
              <a:buNone/>
            </a:pPr>
            <a:r>
              <a:rPr lang="en">
                <a:solidFill>
                  <a:schemeClr val="hlink"/>
                </a:solidFill>
                <a:uFill>
                  <a:noFill/>
                </a:uFill>
                <a:hlinkClick r:id="rId3"/>
              </a:rPr>
              <a:t>1964</a:t>
            </a:r>
            <a:endParaRPr/>
          </a:p>
        </p:txBody>
      </p:sp>
      <p:sp>
        <p:nvSpPr>
          <p:cNvPr id="638" name="Google Shape;638;p55"/>
          <p:cNvSpPr txBox="1">
            <a:spLocks noGrp="1"/>
          </p:cNvSpPr>
          <p:nvPr>
            <p:ph type="title"/>
          </p:nvPr>
        </p:nvSpPr>
        <p:spPr>
          <a:xfrm>
            <a:off x="717941" y="1397664"/>
            <a:ext cx="3225300" cy="101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06.</a:t>
            </a:r>
            <a:endParaRPr/>
          </a:p>
        </p:txBody>
      </p:sp>
      <p:pic>
        <p:nvPicPr>
          <p:cNvPr id="639" name="Google Shape;639;p55"/>
          <p:cNvPicPr preferRelativeResize="0"/>
          <p:nvPr/>
        </p:nvPicPr>
        <p:blipFill>
          <a:blip r:embed="rId4">
            <a:alphaModFix/>
          </a:blip>
          <a:stretch>
            <a:fillRect/>
          </a:stretch>
        </p:blipFill>
        <p:spPr>
          <a:xfrm>
            <a:off x="4814228" y="0"/>
            <a:ext cx="3511754" cy="51434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p56"/>
          <p:cNvSpPr txBox="1">
            <a:spLocks noGrp="1"/>
          </p:cNvSpPr>
          <p:nvPr>
            <p:ph type="subTitle" idx="1"/>
          </p:nvPr>
        </p:nvSpPr>
        <p:spPr>
          <a:xfrm>
            <a:off x="715100" y="2180048"/>
            <a:ext cx="3225300" cy="15657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sz="1900"/>
              <a:t>If the enemy does not surrender, let him perish!</a:t>
            </a:r>
            <a:endParaRPr sz="1900"/>
          </a:p>
          <a:p>
            <a:pPr marL="0" lvl="0" indent="0" algn="l" rtl="0">
              <a:spcBef>
                <a:spcPts val="0"/>
              </a:spcBef>
              <a:spcAft>
                <a:spcPts val="0"/>
              </a:spcAft>
              <a:buNone/>
            </a:pPr>
            <a:endParaRPr sz="1900"/>
          </a:p>
          <a:p>
            <a:pPr marL="0" lvl="0" indent="0" algn="l" rtl="0">
              <a:spcBef>
                <a:spcPts val="0"/>
              </a:spcBef>
              <a:spcAft>
                <a:spcPts val="0"/>
              </a:spcAft>
              <a:buNone/>
            </a:pPr>
            <a:r>
              <a:rPr lang="en" sz="1900"/>
              <a:t>1967</a:t>
            </a:r>
            <a:endParaRPr sz="1900"/>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45" name="Google Shape;645;p56"/>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18</a:t>
            </a:fld>
            <a:endParaRPr/>
          </a:p>
        </p:txBody>
      </p:sp>
      <p:sp>
        <p:nvSpPr>
          <p:cNvPr id="646" name="Google Shape;646;p56"/>
          <p:cNvSpPr txBox="1">
            <a:spLocks noGrp="1"/>
          </p:cNvSpPr>
          <p:nvPr>
            <p:ph type="title"/>
          </p:nvPr>
        </p:nvSpPr>
        <p:spPr>
          <a:xfrm>
            <a:off x="717941" y="1397664"/>
            <a:ext cx="3225300" cy="101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07.</a:t>
            </a:r>
            <a:endParaRPr/>
          </a:p>
        </p:txBody>
      </p:sp>
      <p:pic>
        <p:nvPicPr>
          <p:cNvPr id="647" name="Google Shape;647;p56"/>
          <p:cNvPicPr preferRelativeResize="0"/>
          <p:nvPr/>
        </p:nvPicPr>
        <p:blipFill>
          <a:blip r:embed="rId3">
            <a:alphaModFix/>
          </a:blip>
          <a:stretch>
            <a:fillRect/>
          </a:stretch>
        </p:blipFill>
        <p:spPr>
          <a:xfrm>
            <a:off x="5145516" y="210175"/>
            <a:ext cx="3370404" cy="48386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57"/>
          <p:cNvSpPr txBox="1">
            <a:spLocks noGrp="1"/>
          </p:cNvSpPr>
          <p:nvPr>
            <p:ph type="subTitle" idx="1"/>
          </p:nvPr>
        </p:nvSpPr>
        <p:spPr>
          <a:xfrm>
            <a:off x="715100" y="2180048"/>
            <a:ext cx="3225300" cy="15657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solidFill>
                  <a:schemeClr val="hlink"/>
                </a:solidFill>
                <a:uFill>
                  <a:noFill/>
                </a:uFill>
                <a:hlinkClick r:id="rId3"/>
              </a:rPr>
              <a:t>Hold high the great red banner of Mao Zedong Thought to wage the Great Proletarian Cultural Revolution to the end--Revolution is no crime, to rebel is justified, </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hlink"/>
                </a:solidFill>
                <a:uFill>
                  <a:noFill/>
                </a:uFill>
                <a:hlinkClick r:id="rId3"/>
              </a:rPr>
              <a:t>ca. 1966</a:t>
            </a:r>
            <a:endParaRPr sz="2500"/>
          </a:p>
        </p:txBody>
      </p:sp>
      <p:sp>
        <p:nvSpPr>
          <p:cNvPr id="653" name="Google Shape;653;p57"/>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19</a:t>
            </a:fld>
            <a:endParaRPr/>
          </a:p>
        </p:txBody>
      </p:sp>
      <p:sp>
        <p:nvSpPr>
          <p:cNvPr id="654" name="Google Shape;654;p57"/>
          <p:cNvSpPr txBox="1">
            <a:spLocks noGrp="1"/>
          </p:cNvSpPr>
          <p:nvPr>
            <p:ph type="title"/>
          </p:nvPr>
        </p:nvSpPr>
        <p:spPr>
          <a:xfrm>
            <a:off x="717941" y="1397664"/>
            <a:ext cx="3225300" cy="101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08.</a:t>
            </a:r>
            <a:endParaRPr/>
          </a:p>
        </p:txBody>
      </p:sp>
      <p:pic>
        <p:nvPicPr>
          <p:cNvPr id="655" name="Google Shape;655;p57"/>
          <p:cNvPicPr preferRelativeResize="0"/>
          <p:nvPr/>
        </p:nvPicPr>
        <p:blipFill>
          <a:blip r:embed="rId4">
            <a:alphaModFix/>
          </a:blip>
          <a:stretch>
            <a:fillRect/>
          </a:stretch>
        </p:blipFill>
        <p:spPr>
          <a:xfrm>
            <a:off x="4095641" y="990400"/>
            <a:ext cx="4895958" cy="347781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p58"/>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20</a:t>
            </a:fld>
            <a:endParaRPr/>
          </a:p>
        </p:txBody>
      </p:sp>
      <p:sp>
        <p:nvSpPr>
          <p:cNvPr id="661" name="Google Shape;661;p58"/>
          <p:cNvSpPr txBox="1">
            <a:spLocks noGrp="1"/>
          </p:cNvSpPr>
          <p:nvPr>
            <p:ph type="title"/>
          </p:nvPr>
        </p:nvSpPr>
        <p:spPr>
          <a:xfrm>
            <a:off x="720000" y="535000"/>
            <a:ext cx="7704000" cy="46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09.</a:t>
            </a:r>
            <a:endParaRPr/>
          </a:p>
        </p:txBody>
      </p:sp>
      <p:sp>
        <p:nvSpPr>
          <p:cNvPr id="662" name="Google Shape;662;p58"/>
          <p:cNvSpPr txBox="1">
            <a:spLocks noGrp="1"/>
          </p:cNvSpPr>
          <p:nvPr>
            <p:ph type="body" idx="1"/>
          </p:nvPr>
        </p:nvSpPr>
        <p:spPr>
          <a:xfrm>
            <a:off x="720000" y="4097100"/>
            <a:ext cx="7704000" cy="4626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sz="2100">
                <a:solidFill>
                  <a:schemeClr val="hlink"/>
                </a:solidFill>
                <a:uFill>
                  <a:noFill/>
                </a:uFill>
                <a:hlinkClick r:id="rId3"/>
              </a:rPr>
              <a:t>Warriors love reading Chairman Mao's books most, 1966</a:t>
            </a:r>
            <a:endParaRPr sz="2100"/>
          </a:p>
        </p:txBody>
      </p:sp>
      <p:pic>
        <p:nvPicPr>
          <p:cNvPr id="663" name="Google Shape;663;p58"/>
          <p:cNvPicPr preferRelativeResize="0"/>
          <p:nvPr/>
        </p:nvPicPr>
        <p:blipFill>
          <a:blip r:embed="rId4">
            <a:alphaModFix/>
          </a:blip>
          <a:stretch>
            <a:fillRect/>
          </a:stretch>
        </p:blipFill>
        <p:spPr>
          <a:xfrm>
            <a:off x="2466925" y="1098200"/>
            <a:ext cx="4210139" cy="29471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p59"/>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21</a:t>
            </a:fld>
            <a:endParaRPr/>
          </a:p>
        </p:txBody>
      </p:sp>
      <p:sp>
        <p:nvSpPr>
          <p:cNvPr id="669" name="Google Shape;669;p59"/>
          <p:cNvSpPr txBox="1">
            <a:spLocks noGrp="1"/>
          </p:cNvSpPr>
          <p:nvPr>
            <p:ph type="title"/>
          </p:nvPr>
        </p:nvSpPr>
        <p:spPr>
          <a:xfrm>
            <a:off x="720000" y="535000"/>
            <a:ext cx="7704000" cy="46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10.</a:t>
            </a:r>
            <a:endParaRPr/>
          </a:p>
        </p:txBody>
      </p:sp>
      <p:sp>
        <p:nvSpPr>
          <p:cNvPr id="670" name="Google Shape;670;p59"/>
          <p:cNvSpPr txBox="1">
            <a:spLocks noGrp="1"/>
          </p:cNvSpPr>
          <p:nvPr>
            <p:ph type="body" idx="1"/>
          </p:nvPr>
        </p:nvSpPr>
        <p:spPr>
          <a:xfrm>
            <a:off x="720000" y="1578625"/>
            <a:ext cx="3875400" cy="26229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sz="2500">
                <a:solidFill>
                  <a:schemeClr val="hlink"/>
                </a:solidFill>
                <a:uFill>
                  <a:noFill/>
                </a:uFill>
                <a:hlinkClick r:id="rId3"/>
              </a:rPr>
              <a:t>Thoroughly criticize the ‘theory of human nature’ of the landlord and capitalist classes</a:t>
            </a:r>
            <a:endParaRPr/>
          </a:p>
          <a:p>
            <a:pPr marL="0" lvl="0" indent="0" algn="l" rtl="0">
              <a:spcBef>
                <a:spcPts val="0"/>
              </a:spcBef>
              <a:spcAft>
                <a:spcPts val="0"/>
              </a:spcAft>
              <a:buNone/>
            </a:pPr>
            <a:endParaRPr/>
          </a:p>
          <a:p>
            <a:pPr marL="0" lvl="0" indent="0" algn="l" rtl="0">
              <a:spcBef>
                <a:spcPts val="0"/>
              </a:spcBef>
              <a:spcAft>
                <a:spcPts val="0"/>
              </a:spcAft>
              <a:buNone/>
            </a:pPr>
            <a:r>
              <a:rPr lang="en" sz="2500">
                <a:solidFill>
                  <a:schemeClr val="hlink"/>
                </a:solidFill>
                <a:uFill>
                  <a:noFill/>
                </a:uFill>
                <a:hlinkClick r:id="rId3"/>
              </a:rPr>
              <a:t>1971</a:t>
            </a:r>
            <a:endParaRPr sz="4400"/>
          </a:p>
        </p:txBody>
      </p:sp>
      <p:pic>
        <p:nvPicPr>
          <p:cNvPr id="671" name="Google Shape;671;p59"/>
          <p:cNvPicPr preferRelativeResize="0"/>
          <p:nvPr/>
        </p:nvPicPr>
        <p:blipFill>
          <a:blip r:embed="rId4">
            <a:alphaModFix/>
          </a:blip>
          <a:stretch>
            <a:fillRect/>
          </a:stretch>
        </p:blipFill>
        <p:spPr>
          <a:xfrm>
            <a:off x="5635900" y="1178900"/>
            <a:ext cx="2788108" cy="38410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p60"/>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solidFill>
                  <a:schemeClr val="dk1"/>
                </a:solidFill>
              </a:rPr>
              <a:t>22</a:t>
            </a:fld>
            <a:endParaRPr>
              <a:solidFill>
                <a:schemeClr val="dk1"/>
              </a:solidFill>
            </a:endParaRPr>
          </a:p>
        </p:txBody>
      </p:sp>
      <p:sp>
        <p:nvSpPr>
          <p:cNvPr id="677" name="Google Shape;677;p60"/>
          <p:cNvSpPr txBox="1">
            <a:spLocks noGrp="1"/>
          </p:cNvSpPr>
          <p:nvPr>
            <p:ph type="title"/>
          </p:nvPr>
        </p:nvSpPr>
        <p:spPr>
          <a:xfrm>
            <a:off x="715100" y="965294"/>
            <a:ext cx="3651900" cy="643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11.</a:t>
            </a:r>
            <a:endParaRPr/>
          </a:p>
        </p:txBody>
      </p:sp>
      <p:sp>
        <p:nvSpPr>
          <p:cNvPr id="678" name="Google Shape;678;p60"/>
          <p:cNvSpPr txBox="1">
            <a:spLocks noGrp="1"/>
          </p:cNvSpPr>
          <p:nvPr>
            <p:ph type="subTitle" idx="1"/>
          </p:nvPr>
        </p:nvSpPr>
        <p:spPr>
          <a:xfrm>
            <a:off x="878900" y="1709467"/>
            <a:ext cx="3324300" cy="2468700"/>
          </a:xfrm>
          <a:prstGeom prst="rect">
            <a:avLst/>
          </a:prstGeom>
        </p:spPr>
        <p:txBody>
          <a:bodyPr spcFirstLastPara="1" wrap="square" lIns="91425" tIns="91425" rIns="77775" bIns="91425" anchor="t" anchorCtr="0">
            <a:noAutofit/>
          </a:bodyPr>
          <a:lstStyle/>
          <a:p>
            <a:pPr marL="0" lvl="0" indent="0" algn="ctr" rtl="0">
              <a:spcBef>
                <a:spcPts val="0"/>
              </a:spcBef>
              <a:spcAft>
                <a:spcPts val="0"/>
              </a:spcAft>
              <a:buNone/>
            </a:pPr>
            <a:r>
              <a:rPr lang="en" sz="1700"/>
              <a:t>Marxism-Leninism and Mao Zedong Thought are the fundamental guarantee for the victory of our cause</a:t>
            </a:r>
            <a:endParaRPr sz="1700"/>
          </a:p>
          <a:p>
            <a:pPr marL="0" lvl="0" indent="0" algn="ctr" rtl="0">
              <a:spcBef>
                <a:spcPts val="0"/>
              </a:spcBef>
              <a:spcAft>
                <a:spcPts val="0"/>
              </a:spcAft>
              <a:buNone/>
            </a:pPr>
            <a:endParaRPr sz="1700"/>
          </a:p>
          <a:p>
            <a:pPr marL="0" lvl="0" indent="0" algn="ctr" rtl="0">
              <a:spcBef>
                <a:spcPts val="0"/>
              </a:spcBef>
              <a:spcAft>
                <a:spcPts val="0"/>
              </a:spcAft>
              <a:buNone/>
            </a:pPr>
            <a:r>
              <a:rPr lang="en" sz="1700"/>
              <a:t>Warmly celebrate the 70th anniversary of the founding of the Communist Party of China.</a:t>
            </a:r>
            <a:endParaRPr sz="1700"/>
          </a:p>
          <a:p>
            <a:pPr marL="0" lvl="0" indent="0" algn="ctr" rtl="0">
              <a:spcBef>
                <a:spcPts val="0"/>
              </a:spcBef>
              <a:spcAft>
                <a:spcPts val="0"/>
              </a:spcAft>
              <a:buNone/>
            </a:pPr>
            <a:endParaRPr sz="1700"/>
          </a:p>
          <a:p>
            <a:pPr marL="0" lvl="0" indent="0" algn="ctr" rtl="0">
              <a:spcBef>
                <a:spcPts val="0"/>
              </a:spcBef>
              <a:spcAft>
                <a:spcPts val="0"/>
              </a:spcAft>
              <a:buNone/>
            </a:pPr>
            <a:r>
              <a:rPr lang="en" sz="1700"/>
              <a:t>1991</a:t>
            </a:r>
            <a:endParaRPr sz="1700"/>
          </a:p>
        </p:txBody>
      </p:sp>
      <p:pic>
        <p:nvPicPr>
          <p:cNvPr id="679" name="Google Shape;679;p60"/>
          <p:cNvPicPr preferRelativeResize="0"/>
          <p:nvPr/>
        </p:nvPicPr>
        <p:blipFill>
          <a:blip r:embed="rId3">
            <a:alphaModFix/>
          </a:blip>
          <a:stretch>
            <a:fillRect/>
          </a:stretch>
        </p:blipFill>
        <p:spPr>
          <a:xfrm>
            <a:off x="4938850" y="0"/>
            <a:ext cx="3485159" cy="51434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p61"/>
          <p:cNvSpPr txBox="1">
            <a:spLocks noGrp="1"/>
          </p:cNvSpPr>
          <p:nvPr>
            <p:ph type="title"/>
          </p:nvPr>
        </p:nvSpPr>
        <p:spPr>
          <a:xfrm>
            <a:off x="720000" y="535000"/>
            <a:ext cx="7704000" cy="462600"/>
          </a:xfrm>
          <a:prstGeom prst="rect">
            <a:avLst/>
          </a:prstGeom>
        </p:spPr>
        <p:txBody>
          <a:bodyPr spcFirstLastPara="1" wrap="square" lIns="91425" tIns="0" rIns="91425" bIns="91425" anchor="t" anchorCtr="0">
            <a:noAutofit/>
          </a:bodyPr>
          <a:lstStyle/>
          <a:p>
            <a:pPr marL="0" lvl="0" indent="0" algn="ctr" rtl="0">
              <a:spcBef>
                <a:spcPts val="0"/>
              </a:spcBef>
              <a:spcAft>
                <a:spcPts val="0"/>
              </a:spcAft>
              <a:buNone/>
            </a:pPr>
            <a:r>
              <a:rPr lang="en"/>
              <a:t>ESSENTIAL QUESTIONS</a:t>
            </a:r>
            <a:endParaRPr/>
          </a:p>
        </p:txBody>
      </p:sp>
      <p:sp>
        <p:nvSpPr>
          <p:cNvPr id="685" name="Google Shape;685;p61"/>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23</a:t>
            </a:fld>
            <a:endParaRPr/>
          </a:p>
        </p:txBody>
      </p:sp>
      <p:cxnSp>
        <p:nvCxnSpPr>
          <p:cNvPr id="686" name="Google Shape;686;p61"/>
          <p:cNvCxnSpPr/>
          <p:nvPr/>
        </p:nvCxnSpPr>
        <p:spPr>
          <a:xfrm>
            <a:off x="719850" y="1105575"/>
            <a:ext cx="7704300" cy="0"/>
          </a:xfrm>
          <a:prstGeom prst="straightConnector1">
            <a:avLst/>
          </a:prstGeom>
          <a:noFill/>
          <a:ln w="19050" cap="flat" cmpd="sng">
            <a:solidFill>
              <a:schemeClr val="dk1"/>
            </a:solidFill>
            <a:prstDash val="solid"/>
            <a:round/>
            <a:headEnd type="none" w="med" len="med"/>
            <a:tailEnd type="none" w="med" len="med"/>
          </a:ln>
        </p:spPr>
      </p:cxnSp>
      <p:grpSp>
        <p:nvGrpSpPr>
          <p:cNvPr id="687" name="Google Shape;687;p61"/>
          <p:cNvGrpSpPr/>
          <p:nvPr/>
        </p:nvGrpSpPr>
        <p:grpSpPr>
          <a:xfrm>
            <a:off x="5958426" y="1585600"/>
            <a:ext cx="2356800" cy="2356800"/>
            <a:chOff x="5958426" y="1535850"/>
            <a:chExt cx="2356800" cy="2356800"/>
          </a:xfrm>
        </p:grpSpPr>
        <p:sp>
          <p:nvSpPr>
            <p:cNvPr id="688" name="Google Shape;688;p61"/>
            <p:cNvSpPr/>
            <p:nvPr/>
          </p:nvSpPr>
          <p:spPr>
            <a:xfrm>
              <a:off x="5958426" y="1535850"/>
              <a:ext cx="2356800" cy="2356800"/>
            </a:xfrm>
            <a:prstGeom prst="diamond">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61"/>
            <p:cNvSpPr/>
            <p:nvPr/>
          </p:nvSpPr>
          <p:spPr>
            <a:xfrm>
              <a:off x="6649802" y="2189788"/>
              <a:ext cx="974054" cy="926363"/>
            </a:xfrm>
            <a:custGeom>
              <a:avLst/>
              <a:gdLst/>
              <a:ahLst/>
              <a:cxnLst/>
              <a:rect l="l" t="t" r="r" b="b"/>
              <a:pathLst>
                <a:path w="44035" h="41879" extrusionOk="0">
                  <a:moveTo>
                    <a:pt x="22016" y="0"/>
                  </a:moveTo>
                  <a:lnTo>
                    <a:pt x="16820" y="15996"/>
                  </a:lnTo>
                  <a:lnTo>
                    <a:pt x="1" y="15996"/>
                  </a:lnTo>
                  <a:lnTo>
                    <a:pt x="13606" y="25884"/>
                  </a:lnTo>
                  <a:lnTo>
                    <a:pt x="8411" y="41879"/>
                  </a:lnTo>
                  <a:lnTo>
                    <a:pt x="8411" y="41879"/>
                  </a:lnTo>
                  <a:lnTo>
                    <a:pt x="22016" y="31993"/>
                  </a:lnTo>
                  <a:lnTo>
                    <a:pt x="35624" y="41879"/>
                  </a:lnTo>
                  <a:lnTo>
                    <a:pt x="30428" y="25884"/>
                  </a:lnTo>
                  <a:lnTo>
                    <a:pt x="44034" y="15996"/>
                  </a:lnTo>
                  <a:lnTo>
                    <a:pt x="27215" y="15996"/>
                  </a:lnTo>
                  <a:lnTo>
                    <a:pt x="22016" y="0"/>
                  </a:lnTo>
                  <a:close/>
                </a:path>
              </a:pathLst>
            </a:custGeom>
            <a:solidFill>
              <a:schemeClr val="dk2"/>
            </a:solidFill>
            <a:ln>
              <a:noFill/>
            </a:ln>
            <a:effectLst>
              <a:outerShdw blurRad="42863" algn="bl" rotWithShape="0">
                <a:srgbClr val="000000">
                  <a:alpha val="2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0" name="Google Shape;690;p61"/>
          <p:cNvSpPr txBox="1">
            <a:spLocks noGrp="1"/>
          </p:cNvSpPr>
          <p:nvPr>
            <p:ph type="body" idx="1"/>
          </p:nvPr>
        </p:nvSpPr>
        <p:spPr>
          <a:xfrm>
            <a:off x="720000" y="1676800"/>
            <a:ext cx="4635900" cy="2174400"/>
          </a:xfrm>
          <a:prstGeom prst="rect">
            <a:avLst/>
          </a:prstGeom>
        </p:spPr>
        <p:txBody>
          <a:bodyPr spcFirstLastPara="1" wrap="square" lIns="91425" tIns="91425" rIns="77775" bIns="91425" anchor="t" anchorCtr="0">
            <a:noAutofit/>
          </a:bodyPr>
          <a:lstStyle/>
          <a:p>
            <a:pPr marL="457200" lvl="0" indent="-361950" algn="l" rtl="0">
              <a:spcBef>
                <a:spcPts val="0"/>
              </a:spcBef>
              <a:spcAft>
                <a:spcPts val="0"/>
              </a:spcAft>
              <a:buSzPts val="2100"/>
              <a:buAutoNum type="arabicPeriod"/>
            </a:pPr>
            <a:r>
              <a:rPr lang="en" sz="2100"/>
              <a:t>How did Chinese leaders use propaganda posters to promote communism?</a:t>
            </a:r>
            <a:endParaRPr sz="2100"/>
          </a:p>
          <a:p>
            <a:pPr marL="457200" lvl="0" indent="-361950" algn="l" rtl="0">
              <a:spcBef>
                <a:spcPts val="0"/>
              </a:spcBef>
              <a:spcAft>
                <a:spcPts val="0"/>
              </a:spcAft>
              <a:buSzPts val="2100"/>
              <a:buAutoNum type="arabicPeriod"/>
            </a:pPr>
            <a:r>
              <a:rPr lang="en" sz="2100"/>
              <a:t>What messages and values underlie the images?</a:t>
            </a:r>
            <a:endParaRPr sz="2100"/>
          </a:p>
          <a:p>
            <a:pPr marL="457200" lvl="0" indent="-361950" algn="l" rtl="0">
              <a:spcBef>
                <a:spcPts val="0"/>
              </a:spcBef>
              <a:spcAft>
                <a:spcPts val="0"/>
              </a:spcAft>
              <a:buSzPts val="2100"/>
              <a:buAutoNum type="arabicPeriod"/>
            </a:pPr>
            <a:r>
              <a:rPr lang="en" sz="2100"/>
              <a:t>What can these posters tell us - and what can’t they?</a:t>
            </a:r>
            <a:endParaRPr sz="2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62"/>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24</a:t>
            </a:fld>
            <a:endParaRPr/>
          </a:p>
        </p:txBody>
      </p:sp>
      <p:sp>
        <p:nvSpPr>
          <p:cNvPr id="696" name="Google Shape;696;p62"/>
          <p:cNvSpPr txBox="1">
            <a:spLocks noGrp="1"/>
          </p:cNvSpPr>
          <p:nvPr>
            <p:ph type="title"/>
          </p:nvPr>
        </p:nvSpPr>
        <p:spPr>
          <a:xfrm>
            <a:off x="720000" y="535000"/>
            <a:ext cx="7704000" cy="462600"/>
          </a:xfrm>
          <a:prstGeom prst="rect">
            <a:avLst/>
          </a:prstGeom>
        </p:spPr>
        <p:txBody>
          <a:bodyPr spcFirstLastPara="1" wrap="square" lIns="91425" tIns="0" rIns="91425" bIns="91425" anchor="t" anchorCtr="0">
            <a:noAutofit/>
          </a:bodyPr>
          <a:lstStyle/>
          <a:p>
            <a:pPr marL="0" lvl="0" indent="0" algn="ctr" rtl="0">
              <a:spcBef>
                <a:spcPts val="0"/>
              </a:spcBef>
              <a:spcAft>
                <a:spcPts val="0"/>
              </a:spcAft>
              <a:buNone/>
            </a:pPr>
            <a:r>
              <a:rPr lang="en"/>
              <a:t>EXIT TICKET</a:t>
            </a:r>
            <a:endParaRPr/>
          </a:p>
        </p:txBody>
      </p:sp>
      <p:cxnSp>
        <p:nvCxnSpPr>
          <p:cNvPr id="697" name="Google Shape;697;p62"/>
          <p:cNvCxnSpPr/>
          <p:nvPr/>
        </p:nvCxnSpPr>
        <p:spPr>
          <a:xfrm>
            <a:off x="719850" y="1105575"/>
            <a:ext cx="7704300" cy="0"/>
          </a:xfrm>
          <a:prstGeom prst="straightConnector1">
            <a:avLst/>
          </a:prstGeom>
          <a:noFill/>
          <a:ln w="19050" cap="flat" cmpd="sng">
            <a:solidFill>
              <a:schemeClr val="dk1"/>
            </a:solidFill>
            <a:prstDash val="solid"/>
            <a:round/>
            <a:headEnd type="none" w="med" len="med"/>
            <a:tailEnd type="none" w="med" len="med"/>
          </a:ln>
        </p:spPr>
      </p:cxnSp>
      <p:sp>
        <p:nvSpPr>
          <p:cNvPr id="698" name="Google Shape;698;p62"/>
          <p:cNvSpPr txBox="1">
            <a:spLocks noGrp="1"/>
          </p:cNvSpPr>
          <p:nvPr>
            <p:ph type="body" idx="1"/>
          </p:nvPr>
        </p:nvSpPr>
        <p:spPr>
          <a:xfrm>
            <a:off x="720000" y="1299300"/>
            <a:ext cx="7704000" cy="32604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sz="1900" b="1">
                <a:latin typeface="Lexend Mega"/>
                <a:ea typeface="Lexend Mega"/>
                <a:cs typeface="Lexend Mega"/>
                <a:sym typeface="Lexend Mega"/>
              </a:rPr>
              <a:t>MODERN AMERICAN PROPAGANDA</a:t>
            </a:r>
            <a:r>
              <a:rPr lang="en" sz="1900" b="1">
                <a:solidFill>
                  <a:schemeClr val="dk1"/>
                </a:solidFill>
                <a:latin typeface="Lexend Mega"/>
                <a:ea typeface="Lexend Mega"/>
                <a:cs typeface="Lexend Mega"/>
                <a:sym typeface="Lexend Mega"/>
              </a:rPr>
              <a:t>:</a:t>
            </a:r>
            <a:endParaRPr sz="1900" b="1">
              <a:solidFill>
                <a:schemeClr val="dk1"/>
              </a:solidFill>
              <a:latin typeface="Lexend Mega"/>
              <a:ea typeface="Lexend Mega"/>
              <a:cs typeface="Lexend Mega"/>
              <a:sym typeface="Lexend Mega"/>
            </a:endParaRPr>
          </a:p>
          <a:p>
            <a:pPr marL="0" lvl="0" indent="0" algn="l" rtl="0">
              <a:spcBef>
                <a:spcPts val="0"/>
              </a:spcBef>
              <a:spcAft>
                <a:spcPts val="0"/>
              </a:spcAft>
              <a:buNone/>
            </a:pPr>
            <a:endParaRPr sz="1900" b="1">
              <a:latin typeface="Lexend Mega"/>
              <a:ea typeface="Lexend Mega"/>
              <a:cs typeface="Lexend Mega"/>
              <a:sym typeface="Lexend Mega"/>
            </a:endParaRPr>
          </a:p>
          <a:p>
            <a:pPr marL="457200" marR="50800" lvl="0" indent="-317500" algn="l" rtl="0">
              <a:lnSpc>
                <a:spcPct val="166000"/>
              </a:lnSpc>
              <a:spcBef>
                <a:spcPts val="0"/>
              </a:spcBef>
              <a:spcAft>
                <a:spcPts val="0"/>
              </a:spcAft>
              <a:buClr>
                <a:schemeClr val="accent2"/>
              </a:buClr>
              <a:buSzPts val="1400"/>
              <a:buChar char="●"/>
            </a:pPr>
            <a:r>
              <a:rPr lang="en" sz="1400"/>
              <a:t>Find an American ad (from the year 2000-present) that uses images to promote its message through one or more of the 12 techniques for propaganda. Print the ad to a PDF and attach it to this assignment. </a:t>
            </a:r>
            <a:endParaRPr sz="1400"/>
          </a:p>
          <a:p>
            <a:pPr marL="457200" marR="50800" lvl="0" indent="-317500" algn="l" rtl="0">
              <a:lnSpc>
                <a:spcPct val="166000"/>
              </a:lnSpc>
              <a:spcBef>
                <a:spcPts val="0"/>
              </a:spcBef>
              <a:spcAft>
                <a:spcPts val="0"/>
              </a:spcAft>
              <a:buClr>
                <a:schemeClr val="accent2"/>
              </a:buClr>
              <a:buSzPts val="1400"/>
              <a:buChar char="●"/>
            </a:pPr>
            <a:r>
              <a:rPr lang="en" sz="1400"/>
              <a:t>Then write a paragraph (5-10 sentences) describing the propaganda, the technique it uses, and why it would be effective on the American population. </a:t>
            </a:r>
            <a:endParaRPr sz="1400"/>
          </a:p>
          <a:p>
            <a:pPr marL="0" marR="50800" lvl="0" indent="0" algn="l" rtl="0">
              <a:lnSpc>
                <a:spcPct val="166000"/>
              </a:lnSpc>
              <a:spcBef>
                <a:spcPts val="0"/>
              </a:spcBef>
              <a:spcAft>
                <a:spcPts val="0"/>
              </a:spcAft>
              <a:buNone/>
            </a:pPr>
            <a:endParaRPr sz="1400"/>
          </a:p>
          <a:p>
            <a:pPr marL="0" marR="50800" lvl="0" indent="0" algn="l" rtl="0">
              <a:lnSpc>
                <a:spcPct val="166000"/>
              </a:lnSpc>
              <a:spcBef>
                <a:spcPts val="0"/>
              </a:spcBef>
              <a:spcAft>
                <a:spcPts val="0"/>
              </a:spcAft>
              <a:buNone/>
            </a:pPr>
            <a:endParaRPr sz="14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sp>
        <p:nvSpPr>
          <p:cNvPr id="703" name="Google Shape;703;p63"/>
          <p:cNvSpPr txBox="1">
            <a:spLocks noGrp="1"/>
          </p:cNvSpPr>
          <p:nvPr>
            <p:ph type="sldNum" idx="12"/>
          </p:nvPr>
        </p:nvSpPr>
        <p:spPr>
          <a:xfrm>
            <a:off x="7719900" y="4608500"/>
            <a:ext cx="704100" cy="307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25</a:t>
            </a:fld>
            <a:endParaRPr/>
          </a:p>
        </p:txBody>
      </p:sp>
      <p:sp>
        <p:nvSpPr>
          <p:cNvPr id="704" name="Google Shape;704;p63"/>
          <p:cNvSpPr txBox="1">
            <a:spLocks noGrp="1"/>
          </p:cNvSpPr>
          <p:nvPr>
            <p:ph type="title"/>
          </p:nvPr>
        </p:nvSpPr>
        <p:spPr>
          <a:xfrm>
            <a:off x="720000" y="535000"/>
            <a:ext cx="7704000" cy="46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EXAMPLE: </a:t>
            </a:r>
            <a:endParaRPr/>
          </a:p>
        </p:txBody>
      </p:sp>
      <p:sp>
        <p:nvSpPr>
          <p:cNvPr id="705" name="Google Shape;705;p63"/>
          <p:cNvSpPr txBox="1">
            <a:spLocks noGrp="1"/>
          </p:cNvSpPr>
          <p:nvPr>
            <p:ph type="body" idx="1"/>
          </p:nvPr>
        </p:nvSpPr>
        <p:spPr>
          <a:xfrm>
            <a:off x="3838275" y="1299300"/>
            <a:ext cx="4585800" cy="3260400"/>
          </a:xfrm>
          <a:prstGeom prst="rect">
            <a:avLst/>
          </a:prstGeom>
        </p:spPr>
        <p:txBody>
          <a:bodyPr spcFirstLastPara="1" wrap="square" lIns="91425" tIns="91425" rIns="77775" bIns="91425" anchor="t" anchorCtr="0">
            <a:noAutofit/>
          </a:bodyPr>
          <a:lstStyle/>
          <a:p>
            <a:pPr marL="0" lvl="0" indent="0" algn="l" rtl="0">
              <a:spcBef>
                <a:spcPts val="0"/>
              </a:spcBef>
              <a:spcAft>
                <a:spcPts val="0"/>
              </a:spcAft>
              <a:buNone/>
            </a:pPr>
            <a:r>
              <a:rPr lang="en"/>
              <a:t>American Film </a:t>
            </a:r>
            <a:r>
              <a:rPr lang="en" i="1"/>
              <a:t>The Red Menace</a:t>
            </a:r>
            <a:r>
              <a:rPr lang="en"/>
              <a:t>, 1949</a:t>
            </a:r>
            <a:endParaRPr/>
          </a:p>
          <a:p>
            <a:pPr marL="0" lvl="0" indent="0" algn="l" rtl="0">
              <a:spcBef>
                <a:spcPts val="0"/>
              </a:spcBef>
              <a:spcAft>
                <a:spcPts val="0"/>
              </a:spcAft>
              <a:buNone/>
            </a:pPr>
            <a:endParaRPr/>
          </a:p>
          <a:p>
            <a:pPr marL="0" lvl="0" indent="0" algn="l" rtl="0">
              <a:spcBef>
                <a:spcPts val="0"/>
              </a:spcBef>
              <a:spcAft>
                <a:spcPts val="0"/>
              </a:spcAft>
              <a:buNone/>
            </a:pPr>
            <a:r>
              <a:rPr lang="en"/>
              <a:t>Technique Used:</a:t>
            </a:r>
            <a:endParaRPr/>
          </a:p>
          <a:p>
            <a:pPr marL="457200" lvl="0" indent="-317500" algn="l" rtl="0">
              <a:spcBef>
                <a:spcPts val="0"/>
              </a:spcBef>
              <a:spcAft>
                <a:spcPts val="0"/>
              </a:spcAft>
              <a:buSzPts val="1400"/>
              <a:buChar char="●"/>
            </a:pPr>
            <a:r>
              <a:rPr lang="en"/>
              <a:t>Fear Appeals</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In this poster for the movie </a:t>
            </a:r>
            <a:r>
              <a:rPr lang="en" i="1"/>
              <a:t>The Red Menace</a:t>
            </a:r>
            <a:r>
              <a:rPr lang="en"/>
              <a:t> from 1949, a beautiful American woman is being crushed by the boot of an “Asiatic Russian.” The main caption reads “If Russia and the Communists should win the next world war, many America man would be sterilized.” This clearly uses the fear appeal propaganda technique. Its primary target would be American men, who would fear the inability to get married and have children. To a lesser extent, this propaganda technique would affect American women through the threat of violence by the communists. </a:t>
            </a:r>
            <a:r>
              <a:rPr lang="en" i="1"/>
              <a:t>The Red Menace</a:t>
            </a:r>
            <a:r>
              <a:rPr lang="en"/>
              <a:t> is a great example of the American Red Scare and the sensationalism that accompanied it.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pic>
        <p:nvPicPr>
          <p:cNvPr id="706" name="Google Shape;706;p63"/>
          <p:cNvPicPr preferRelativeResize="0"/>
          <p:nvPr/>
        </p:nvPicPr>
        <p:blipFill>
          <a:blip r:embed="rId3">
            <a:alphaModFix/>
          </a:blip>
          <a:stretch>
            <a:fillRect/>
          </a:stretch>
        </p:blipFill>
        <p:spPr>
          <a:xfrm>
            <a:off x="1065025" y="1181601"/>
            <a:ext cx="2490688" cy="3378099"/>
          </a:xfrm>
          <a:prstGeom prst="rect">
            <a:avLst/>
          </a:prstGeom>
          <a:noFill/>
          <a:ln>
            <a:noFill/>
          </a:ln>
        </p:spPr>
      </p:pic>
    </p:spTree>
  </p:cSld>
  <p:clrMapOvr>
    <a:masterClrMapping/>
  </p:clrMapOvr>
</p:sld>
</file>

<file path=ppt/theme/theme1.xml><?xml version="1.0" encoding="utf-8"?>
<a:theme xmlns:a="http://schemas.openxmlformats.org/drawingml/2006/main" name="Vietnamese Reunification Day by Slidesgo">
  <a:themeElements>
    <a:clrScheme name="Simple Light">
      <a:dk1>
        <a:srgbClr val="FFFFFF"/>
      </a:dk1>
      <a:lt1>
        <a:srgbClr val="FFE786"/>
      </a:lt1>
      <a:dk2>
        <a:srgbClr val="FFCD00"/>
      </a:dk2>
      <a:lt2>
        <a:srgbClr val="DA251D"/>
      </a:lt2>
      <a:accent1>
        <a:srgbClr val="85200C"/>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TotalTime>
  <Words>2063</Words>
  <Application>Microsoft Office PowerPoint</Application>
  <PresentationFormat>On-screen Show (16:9)</PresentationFormat>
  <Paragraphs>152</Paragraphs>
  <Slides>25</Slides>
  <Notes>25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Lexend Mega</vt:lpstr>
      <vt:lpstr>Bebas Neue</vt:lpstr>
      <vt:lpstr>Geo</vt:lpstr>
      <vt:lpstr>Arial</vt:lpstr>
      <vt:lpstr>Georgia</vt:lpstr>
      <vt:lpstr>Lexend Mega ExtraBold</vt:lpstr>
      <vt:lpstr>Calibri</vt:lpstr>
      <vt:lpstr>Open Sans</vt:lpstr>
      <vt:lpstr>Allerta Stencil</vt:lpstr>
      <vt:lpstr>Vietnamese Reunification Day by Slidesgo</vt:lpstr>
      <vt:lpstr>Socialism in China UNDERSTANDING PROPAGANDA POSTERS</vt:lpstr>
      <vt:lpstr>ESSENTIAL QUESTIONS</vt:lpstr>
      <vt:lpstr>PowerPoint Presentation</vt:lpstr>
      <vt:lpstr>The Little Red Book</vt:lpstr>
      <vt:lpstr>—Mao Tse Tung "Talks at the Yenan Forum on Literature and Art" (May 1942), Selected Works, Vol. III, p. 86.</vt:lpstr>
      <vt:lpstr>VISUAL PROPAGANDA VITAL</vt:lpstr>
      <vt:lpstr>4 CHARACTERISTICS OF PROPAGANDA</vt:lpstr>
      <vt:lpstr>01</vt:lpstr>
      <vt:lpstr>PROPAGANDA 1-6</vt:lpstr>
      <vt:lpstr>PROPAGANDA 7-12</vt:lpstr>
      <vt:lpstr>EVALUATING PROPAGANDA </vt:lpstr>
      <vt:lpstr>01.</vt:lpstr>
      <vt:lpstr>02.</vt:lpstr>
      <vt:lpstr>03.</vt:lpstr>
      <vt:lpstr>04.</vt:lpstr>
      <vt:lpstr>05.</vt:lpstr>
      <vt:lpstr>06.</vt:lpstr>
      <vt:lpstr>07.</vt:lpstr>
      <vt:lpstr>08.</vt:lpstr>
      <vt:lpstr>09.</vt:lpstr>
      <vt:lpstr>10.</vt:lpstr>
      <vt:lpstr>11.</vt:lpstr>
      <vt:lpstr>ESSENTIAL QUESTIONS</vt:lpstr>
      <vt:lpstr>EXIT TICKET</vt:lpstr>
      <vt:lpstr>EXAMPLE: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Jon Wilson</dc:creator>
  <cp:lastModifiedBy>Jon Wilson</cp:lastModifiedBy>
  <cp:revision>11</cp:revision>
  <dcterms:modified xsi:type="dcterms:W3CDTF">2026-08-31T15:51:12Z</dcterms:modified>
</cp:coreProperties>
</file>